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charts/chart31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4206" r:id="rId2"/>
    <p:sldId id="24207" r:id="rId3"/>
    <p:sldId id="24208" r:id="rId4"/>
    <p:sldId id="24211" r:id="rId5"/>
    <p:sldId id="23806" r:id="rId6"/>
    <p:sldId id="24212" r:id="rId7"/>
    <p:sldId id="24215" r:id="rId8"/>
    <p:sldId id="2421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โจทย์" id="{FB432189-5566-4A46-9F53-0FF42EAE1511}">
          <p14:sldIdLst>
            <p14:sldId id="24206"/>
          </p14:sldIdLst>
        </p14:section>
        <p14:section name="ข้อมูลทั่วไป" id="{E2F61C6A-2963-4F7F-BAFD-D9F0AEE8B4E4}">
          <p14:sldIdLst>
            <p14:sldId id="24207"/>
            <p14:sldId id="24208"/>
          </p14:sldIdLst>
        </p14:section>
        <p14:section name="ข้อมูลผล Pre-Test" id="{7F2D6E44-B3A1-42DD-9512-8EB74DB82456}">
          <p14:sldIdLst>
            <p14:sldId id="24211"/>
          </p14:sldIdLst>
        </p14:section>
        <p14:section name="ข้อมูลผล Post-Test" id="{327EDF04-73A9-4E7D-A4C5-D6553F0AF4CF}">
          <p14:sldIdLst>
            <p14:sldId id="23806"/>
            <p14:sldId id="24212"/>
          </p14:sldIdLst>
        </p14:section>
        <p14:section name="ผล Post-Test ครั้งที่ 2" id="{04DE0069-C403-421D-8FD4-AC5023DDCF2A}">
          <p14:sldIdLst>
            <p14:sldId id="24215"/>
            <p14:sldId id="2421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90AF"/>
    <a:srgbClr val="B92B62"/>
    <a:srgbClr val="FFC000"/>
    <a:srgbClr val="4472C4"/>
    <a:srgbClr val="4C2585"/>
    <a:srgbClr val="5CD1DC"/>
    <a:srgbClr val="FFD2DF"/>
    <a:srgbClr val="267ADD"/>
    <a:srgbClr val="F4F9F1"/>
    <a:srgbClr val="ECE9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16" autoAdjust="0"/>
    <p:restoredTop sz="94660"/>
  </p:normalViewPr>
  <p:slideViewPr>
    <p:cSldViewPr snapToGrid="0">
      <p:cViewPr varScale="1">
        <p:scale>
          <a:sx n="93" d="100"/>
          <a:sy n="93" d="100"/>
        </p:scale>
        <p:origin x="721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ucha\Desktop\Recently\Post-Test\&#3610;&#3657;&#3634;&#3609;&#3610;&#3638;&#3591;&#3617;&#3632;&#3621;&#3641;\&#3649;&#3610;&#3610;&#3610;&#3633;&#3609;&#3607;&#3638;&#3585;&#3588;&#3632;&#3649;&#3609;&#3609;\&#3610;&#3657;&#3634;&#3609;&#3610;&#3638;&#3591;&#3617;&#3632;&#3621;&#3641;_&#3611;.1_&#3649;&#3610;&#3610;&#3610;&#3633;&#3609;&#3607;&#3638;&#3585;&#3588;&#3632;&#3649;&#3609;&#3609;&#3649;&#3621;&#3632;&#3585;&#3634;&#3619;&#3623;&#3636;&#3648;&#3588;&#3619;&#3634;&#3632;&#3627;&#3660;%20ES%20&#3612;&#3621;&#3585;&#3634;&#3619;&#3607;&#3604;&#3626;&#3629;&#3610;&#3649;&#3610;&#3610;&#3607;&#3604;&#3626;&#3629;&#3610;%20&#3629;.&#3652;&#3595;&#3627;&#3609;&#3633;&#3610;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ucha\Desktop\Recently\Post-Test\&#3610;&#3657;&#3634;&#3609;&#3610;&#3638;&#3591;&#3617;&#3632;&#3621;&#3641;\&#3649;&#3610;&#3610;&#3610;&#3633;&#3609;&#3607;&#3638;&#3585;&#3588;&#3632;&#3649;&#3609;&#3609;\&#3610;&#3657;&#3634;&#3609;&#3610;&#3638;&#3591;&#3617;&#3632;&#3621;&#3641;_&#3611;.1_&#3649;&#3610;&#3610;&#3610;&#3633;&#3609;&#3607;&#3638;&#3585;&#3588;&#3632;&#3649;&#3609;&#3609;&#3649;&#3621;&#3632;&#3585;&#3634;&#3619;&#3623;&#3636;&#3648;&#3588;&#3619;&#3634;&#3632;&#3627;&#3660;%20ES%20&#3612;&#3621;&#3585;&#3634;&#3619;&#3607;&#3604;&#3626;&#3629;&#3610;&#3649;&#3610;&#3610;&#3607;&#3604;&#3626;&#3629;&#3610;%20&#3629;.&#3652;&#3595;&#3627;&#3609;&#3633;&#3610;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ucha\Desktop\Recently\Post-Test\&#3610;&#3657;&#3634;&#3609;&#3610;&#3638;&#3591;&#3617;&#3632;&#3621;&#3641;%20-%20Copy\&#3649;&#3610;&#3610;&#3610;&#3633;&#3609;&#3607;&#3638;&#3585;&#3588;&#3632;&#3649;&#3609;&#3609;\&#3610;&#3657;&#3634;&#3609;&#3610;&#3638;&#3591;&#3617;&#3632;&#3621;&#3641;_&#3611;.1_&#3649;&#3610;&#3610;&#3610;&#3633;&#3609;&#3607;&#3638;&#3585;&#3588;&#3632;&#3649;&#3609;&#3609;&#3649;&#3621;&#3632;&#3585;&#3634;&#3619;&#3623;&#3636;&#3648;&#3588;&#3619;&#3634;&#3632;&#3627;&#3660;%20ES%20&#3612;&#3621;&#3585;&#3634;&#3619;&#3607;&#3604;&#3626;&#3629;&#3610;&#3649;&#3610;&#3610;&#3607;&#3604;&#3626;&#3629;&#3610;%20&#3629;.&#3652;&#3595;&#3627;&#3609;&#3633;&#3610;.xlsx" TargetMode="External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ucha\Desktop\Recently\Post-Test\&#3610;&#3657;&#3634;&#3609;&#3610;&#3638;&#3591;&#3617;&#3632;&#3621;&#3641;%20-%20Copy\&#3649;&#3610;&#3610;&#3610;&#3633;&#3609;&#3607;&#3638;&#3585;&#3588;&#3632;&#3649;&#3609;&#3609;\&#3610;&#3657;&#3634;&#3609;&#3610;&#3638;&#3591;&#3617;&#3632;&#3621;&#3641;_&#3611;.1_&#3649;&#3610;&#3610;&#3610;&#3633;&#3609;&#3607;&#3638;&#3585;&#3588;&#3632;&#3649;&#3609;&#3609;&#3649;&#3621;&#3632;&#3585;&#3634;&#3619;&#3623;&#3636;&#3648;&#3588;&#3619;&#3634;&#3632;&#3627;&#3660;%20ES%20&#3612;&#3621;&#3585;&#3634;&#3619;&#3607;&#3604;&#3626;&#3629;&#3610;&#3649;&#3610;&#3610;&#3607;&#3604;&#3626;&#3629;&#3610;%20&#3629;.&#3652;&#3595;&#3627;&#3609;&#3633;&#3610;.xlsx" TargetMode="External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3.xlsx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4.xlsx"/><Relationship Id="rId2" Type="http://schemas.microsoft.com/office/2011/relationships/chartColorStyle" Target="colors29.xml"/><Relationship Id="rId1" Type="http://schemas.microsoft.com/office/2011/relationships/chartStyle" Target="style2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ucha\Desktop\Recently\Post-Test\&#3610;&#3657;&#3634;&#3609;&#3610;&#3638;&#3591;&#3617;&#3632;&#3621;&#3641;%20-%20Copy\&#3649;&#3610;&#3610;&#3610;&#3633;&#3609;&#3607;&#3638;&#3585;&#3588;&#3632;&#3649;&#3609;&#3609;\&#3610;&#3657;&#3634;&#3609;&#3610;&#3638;&#3591;&#3617;&#3632;&#3621;&#3641;_&#3611;.1_&#3649;&#3610;&#3610;&#3610;&#3633;&#3609;&#3607;&#3638;&#3585;&#3588;&#3632;&#3649;&#3609;&#3609;&#3649;&#3621;&#3632;&#3585;&#3634;&#3619;&#3623;&#3636;&#3648;&#3588;&#3619;&#3634;&#3632;&#3627;&#3660;%20ES%20&#3612;&#3621;&#3585;&#3634;&#3619;&#3607;&#3604;&#3626;&#3629;&#3610;&#3649;&#3610;&#3610;&#3607;&#3604;&#3626;&#3629;&#3610;%20&#3629;.&#3652;&#3595;&#3627;&#3609;&#3633;&#3610;.xlsx" TargetMode="External"/><Relationship Id="rId2" Type="http://schemas.microsoft.com/office/2011/relationships/chartColorStyle" Target="colors30.xml"/><Relationship Id="rId1" Type="http://schemas.microsoft.com/office/2011/relationships/chartStyle" Target="style30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ucha\Desktop\Recently\Post-Test\&#3610;&#3657;&#3634;&#3609;&#3610;&#3638;&#3591;&#3617;&#3632;&#3621;&#3641;%20-%20Copy\&#3649;&#3610;&#3610;&#3610;&#3633;&#3609;&#3607;&#3638;&#3585;&#3588;&#3632;&#3649;&#3609;&#3609;\&#3610;&#3657;&#3634;&#3609;&#3610;&#3638;&#3591;&#3617;&#3632;&#3621;&#3641;_&#3611;.1_&#3649;&#3610;&#3610;&#3610;&#3633;&#3609;&#3607;&#3638;&#3585;&#3588;&#3632;&#3649;&#3609;&#3609;&#3649;&#3621;&#3632;&#3585;&#3634;&#3619;&#3623;&#3636;&#3648;&#3588;&#3619;&#3634;&#3632;&#3627;&#3660;%20ES%20&#3612;&#3621;&#3585;&#3634;&#3619;&#3607;&#3604;&#3626;&#3629;&#3610;&#3649;&#3610;&#3610;&#3607;&#3604;&#3626;&#3629;&#3610;%20&#3629;.&#3652;&#3595;&#3627;&#3609;&#3633;&#3610;.xlsx" TargetMode="External"/><Relationship Id="rId2" Type="http://schemas.microsoft.com/office/2011/relationships/chartColorStyle" Target="colors31.xml"/><Relationship Id="rId1" Type="http://schemas.microsoft.com/office/2011/relationships/chartStyle" Target="style3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pPr>
            <a:r>
              <a:rPr lang="th-TH" sz="1400" u="none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คะแนนเฉลี่ย</a:t>
            </a:r>
          </a:p>
        </c:rich>
      </c:tx>
      <c:layout>
        <c:manualLayout>
          <c:xMode val="edge"/>
          <c:yMode val="edge"/>
          <c:x val="0.29228471797897221"/>
          <c:y val="1.7874160172246757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C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992957984900292"/>
          <c:y val="5.2922176840891226E-2"/>
          <c:w val="0.81707350103260312"/>
          <c:h val="0.663176893439304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คะแนนเฉลี่ย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1AA-4BD1-B339-2B56BEDC9F7C}"/>
              </c:ext>
            </c:extLst>
          </c:dPt>
          <c:dLbls>
            <c:dLbl>
              <c:idx val="0"/>
              <c:layout>
                <c:manualLayout>
                  <c:x val="7.122163460525484E-3"/>
                  <c:y val="3.56592503435022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471376498598849"/>
                      <c:h val="0.1861100060861375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41AA-4BD1-B339-2B56BEDC9F7C}"/>
                </c:ext>
              </c:extLst>
            </c:dLbl>
            <c:dLbl>
              <c:idx val="1"/>
              <c:layout>
                <c:manualLayout>
                  <c:x val="6.2476279560444879E-3"/>
                  <c:y val="1.105176088090702E-2"/>
                </c:manualLayout>
              </c:layout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1" i="0" u="none" strike="noStrike" kern="1200" baseline="0">
                      <a:solidFill>
                        <a:srgbClr val="FFC000"/>
                      </a:solidFill>
                      <a:latin typeface="Kanit" panose="00000500000000000000" pitchFamily="2" charset="-34"/>
                      <a:ea typeface="+mn-ea"/>
                      <a:cs typeface="Kanit" panose="00000500000000000000" pitchFamily="2" charset="-34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898132371309874"/>
                      <c:h val="9.015228188601506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1AA-4BD1-B339-2B56BEDC9F7C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rgbClr val="267ADD"/>
                    </a:solidFill>
                    <a:latin typeface="Kanit" panose="00000500000000000000" pitchFamily="2" charset="-34"/>
                    <a:ea typeface="+mn-ea"/>
                    <a:cs typeface="Kanit" panose="00000500000000000000" pitchFamily="2" charset="-34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Pre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44.68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9-45D1-9C4D-F9E2337F43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988353152"/>
        <c:axId val="988355648"/>
      </c:barChart>
      <c:catAx>
        <c:axId val="98835315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88355648"/>
        <c:crosses val="autoZero"/>
        <c:auto val="1"/>
        <c:lblAlgn val="ctr"/>
        <c:lblOffset val="100"/>
        <c:noMultiLvlLbl val="0"/>
      </c:catAx>
      <c:valAx>
        <c:axId val="988355648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88353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1338625397694947"/>
          <c:y val="0.71460764809961486"/>
          <c:w val="0.56053917953688293"/>
          <c:h val="0.1503927478637907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ECE9F3"/>
    </a:solidFill>
    <a:ln>
      <a:noFill/>
    </a:ln>
    <a:effectLst/>
  </c:spPr>
  <c:txPr>
    <a:bodyPr/>
    <a:lstStyle/>
    <a:p>
      <a:pPr>
        <a:defRPr b="1"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ด้านการคิดวิเคราะห์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5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3.43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FB-49E0-82DB-166D35B2773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4.96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6FB-49E0-82DB-166D35B277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5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1"/>
        <c:min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pPr>
            <a:r>
              <a:rPr lang="th-TH" sz="1400" u="none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คะแนนเฉลี่ย</a:t>
            </a:r>
          </a:p>
        </c:rich>
      </c:tx>
      <c:layout>
        <c:manualLayout>
          <c:xMode val="edge"/>
          <c:yMode val="edge"/>
          <c:x val="0.29228471797897221"/>
          <c:y val="1.7874160172246757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C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992957984900292"/>
          <c:y val="5.2922176840891226E-2"/>
          <c:w val="0.81707350103260312"/>
          <c:h val="0.663176893439304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คะแนนเฉลี่ย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1AA-4BD1-B339-2B56BEDC9F7C}"/>
              </c:ext>
            </c:extLst>
          </c:dPt>
          <c:dLbls>
            <c:dLbl>
              <c:idx val="0"/>
              <c:layout>
                <c:manualLayout>
                  <c:x val="7.122163460525484E-3"/>
                  <c:y val="3.56592503435022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471376498598849"/>
                      <c:h val="0.1861100060861375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41AA-4BD1-B339-2B56BEDC9F7C}"/>
                </c:ext>
              </c:extLst>
            </c:dLbl>
            <c:dLbl>
              <c:idx val="1"/>
              <c:layout>
                <c:manualLayout>
                  <c:x val="6.2476279560444879E-3"/>
                  <c:y val="1.105176088090702E-2"/>
                </c:manualLayout>
              </c:layout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1" i="0" u="none" strike="noStrike" kern="1200" baseline="0">
                      <a:solidFill>
                        <a:srgbClr val="FFC000"/>
                      </a:solidFill>
                      <a:latin typeface="Kanit" panose="00000500000000000000" pitchFamily="2" charset="-34"/>
                      <a:ea typeface="+mn-ea"/>
                      <a:cs typeface="Kanit" panose="00000500000000000000" pitchFamily="2" charset="-34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898132371309874"/>
                      <c:h val="9.015228188601506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1AA-4BD1-B339-2B56BEDC9F7C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rgbClr val="267ADD"/>
                    </a:solidFill>
                    <a:latin typeface="Kanit" panose="00000500000000000000" pitchFamily="2" charset="-34"/>
                    <a:ea typeface="+mn-ea"/>
                    <a:cs typeface="Kanit" panose="00000500000000000000" pitchFamily="2" charset="-34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Pre</c:v>
                </c:pt>
                <c:pt idx="1">
                  <c:v>Post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44.68</c:v>
                </c:pt>
                <c:pt idx="1">
                  <c:v>65.930000000000007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9-45D1-9C4D-F9E2337F43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988353152"/>
        <c:axId val="988355648"/>
      </c:barChart>
      <c:catAx>
        <c:axId val="98835315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88355648"/>
        <c:crosses val="autoZero"/>
        <c:auto val="1"/>
        <c:lblAlgn val="ctr"/>
        <c:lblOffset val="100"/>
        <c:noMultiLvlLbl val="0"/>
      </c:catAx>
      <c:valAx>
        <c:axId val="988355648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88353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1338625397694947"/>
          <c:y val="0.71460764809961486"/>
          <c:w val="0.56053917953688293"/>
          <c:h val="0.1503927478637907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ECE9F3"/>
    </a:solidFill>
    <a:ln>
      <a:noFill/>
    </a:ln>
    <a:effectLst/>
  </c:spPr>
  <c:txPr>
    <a:bodyPr/>
    <a:lstStyle/>
    <a:p>
      <a:pPr>
        <a:defRPr b="1"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ด้านการอ่าน 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8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พื้นเสียงแม่ ก กา</c:v>
                </c:pt>
                <c:pt idx="1">
                  <c:v>แม่ ก กา</c:v>
                </c:pt>
                <c:pt idx="2">
                  <c:v>พื้นเสียงตัวสะกด</c:v>
                </c:pt>
                <c:pt idx="3">
                  <c:v>คำที่มีตัวสะกด</c:v>
                </c:pt>
                <c:pt idx="4">
                  <c:v>คำควบกล้ำ</c:v>
                </c:pt>
                <c:pt idx="5">
                  <c:v>อักษรนำ</c:v>
                </c:pt>
                <c:pt idx="6">
                  <c:v>เรียงพยางค์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7.04</c:v>
                </c:pt>
                <c:pt idx="1">
                  <c:v>5.96</c:v>
                </c:pt>
                <c:pt idx="2">
                  <c:v>4.82</c:v>
                </c:pt>
                <c:pt idx="3">
                  <c:v>4.18</c:v>
                </c:pt>
                <c:pt idx="4">
                  <c:v>2.57</c:v>
                </c:pt>
                <c:pt idx="5">
                  <c:v>3.86</c:v>
                </c:pt>
                <c:pt idx="6">
                  <c:v>3.32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2C-41EE-AC57-840E8379777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พื้นเสียงแม่ ก กา</c:v>
                </c:pt>
                <c:pt idx="1">
                  <c:v>แม่ ก กา</c:v>
                </c:pt>
                <c:pt idx="2">
                  <c:v>พื้นเสียงตัวสะกด</c:v>
                </c:pt>
                <c:pt idx="3">
                  <c:v>คำที่มีตัวสะกด</c:v>
                </c:pt>
                <c:pt idx="4">
                  <c:v>คำควบกล้ำ</c:v>
                </c:pt>
                <c:pt idx="5">
                  <c:v>อักษรนำ</c:v>
                </c:pt>
                <c:pt idx="6">
                  <c:v>เรียงพยางค์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7.79</c:v>
                </c:pt>
                <c:pt idx="1">
                  <c:v>6.79</c:v>
                </c:pt>
                <c:pt idx="2">
                  <c:v>6.29</c:v>
                </c:pt>
                <c:pt idx="3">
                  <c:v>6.11</c:v>
                </c:pt>
                <c:pt idx="4">
                  <c:v>5.21</c:v>
                </c:pt>
                <c:pt idx="5">
                  <c:v>5.89</c:v>
                </c:pt>
                <c:pt idx="6">
                  <c:v>5.64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72C-41EE-AC57-840E837977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8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ด้านการเขียน 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4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พื้นเสียงแม่ ก กา</c:v>
                </c:pt>
                <c:pt idx="1">
                  <c:v>แม่ ก กา</c:v>
                </c:pt>
                <c:pt idx="2">
                  <c:v>พื้นเสียงตัวสะกด</c:v>
                </c:pt>
                <c:pt idx="3">
                  <c:v>คำที่มีตัวสะกด</c:v>
                </c:pt>
                <c:pt idx="4">
                  <c:v>คำควบกล้ำ</c:v>
                </c:pt>
                <c:pt idx="5">
                  <c:v>อักษรนำ</c:v>
                </c:pt>
                <c:pt idx="6">
                  <c:v>เรียงพยางค์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1.36</c:v>
                </c:pt>
                <c:pt idx="1">
                  <c:v>1.1399999999999999</c:v>
                </c:pt>
                <c:pt idx="2">
                  <c:v>0.56999999999999995</c:v>
                </c:pt>
                <c:pt idx="3">
                  <c:v>0.21</c:v>
                </c:pt>
                <c:pt idx="4">
                  <c:v>0.21</c:v>
                </c:pt>
                <c:pt idx="5">
                  <c:v>0.25</c:v>
                </c:pt>
                <c:pt idx="6">
                  <c:v>0.43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1D-4B9E-86FB-99B9FCBC0B6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พื้นเสียงแม่ ก กา</c:v>
                </c:pt>
                <c:pt idx="1">
                  <c:v>แม่ ก กา</c:v>
                </c:pt>
                <c:pt idx="2">
                  <c:v>พื้นเสียงตัวสะกด</c:v>
                </c:pt>
                <c:pt idx="3">
                  <c:v>คำที่มีตัวสะกด</c:v>
                </c:pt>
                <c:pt idx="4">
                  <c:v>คำควบกล้ำ</c:v>
                </c:pt>
                <c:pt idx="5">
                  <c:v>อักษรนำ</c:v>
                </c:pt>
                <c:pt idx="6">
                  <c:v>เรียงพยางค์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2.79</c:v>
                </c:pt>
                <c:pt idx="1">
                  <c:v>2.1800000000000002</c:v>
                </c:pt>
                <c:pt idx="2">
                  <c:v>1.86</c:v>
                </c:pt>
                <c:pt idx="3">
                  <c:v>0.86</c:v>
                </c:pt>
                <c:pt idx="4">
                  <c:v>1.1399999999999999</c:v>
                </c:pt>
                <c:pt idx="5">
                  <c:v>0.79</c:v>
                </c:pt>
                <c:pt idx="6">
                  <c:v>1.64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E1D-4B9E-86FB-99B9FCBC0B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ด้านการเชื่อมโยงความหมาย</a:t>
            </a:r>
            <a:r>
              <a:rPr lang="en-US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(</a:t>
            </a:r>
            <a:r>
              <a:rPr lang="en-US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6</a:t>
            </a: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0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5.32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7F-4633-B491-C44E4E7917B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07F-4633-B491-C44E4E7917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6"/>
          <c:min val="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2"/>
        <c:min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ด้านการคิดวิเคราะห์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5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3.43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FB-49E0-82DB-166D35B2773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4.96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6FB-49E0-82DB-166D35B277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5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1"/>
        <c:min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noFill/>
            <a:ln>
              <a:noFill/>
            </a:ln>
            <a:effectLst/>
          </c:spPr>
          <c:invertIfNegative val="0"/>
          <c:val>
            <c:numRef>
              <c:f>'Test ES'!$I$9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EA-4DAB-A48F-ED0DB2E0E8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303397183"/>
        <c:axId val="26421871"/>
      </c:barChart>
      <c:catAx>
        <c:axId val="303397183"/>
        <c:scaling>
          <c:orientation val="minMax"/>
        </c:scaling>
        <c:delete val="1"/>
        <c:axPos val="l"/>
        <c:majorTickMark val="none"/>
        <c:minorTickMark val="none"/>
        <c:tickLblPos val="nextTo"/>
        <c:crossAx val="26421871"/>
        <c:crosses val="autoZero"/>
        <c:auto val="1"/>
        <c:lblAlgn val="ctr"/>
        <c:lblOffset val="100"/>
        <c:noMultiLvlLbl val="0"/>
      </c:catAx>
      <c:valAx>
        <c:axId val="26421871"/>
        <c:scaling>
          <c:orientation val="minMax"/>
          <c:max val="90"/>
          <c:min val="0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3397183"/>
        <c:crosses val="autoZero"/>
        <c:crossBetween val="between"/>
        <c:majorUnit val="10"/>
        <c:minorUnit val="1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2.346130714721045E-3"/>
          <c:y val="9.4039170279924589E-2"/>
          <c:w val="0.94268594503061087"/>
          <c:h val="0.90445171562860782"/>
        </c:manualLayout>
      </c:layout>
      <c:lineChart>
        <c:grouping val="standard"/>
        <c:varyColors val="0"/>
        <c:ser>
          <c:idx val="0"/>
          <c:order val="0"/>
          <c:tx>
            <c:strRef>
              <c:f>'Test ES'!$D$41</c:f>
              <c:strCache>
                <c:ptCount val="1"/>
                <c:pt idx="0">
                  <c:v>Pre</c:v>
                </c:pt>
              </c:strCache>
            </c:strRef>
          </c:tx>
          <c:spPr>
            <a:ln w="28575" cap="rnd">
              <a:solidFill>
                <a:srgbClr val="267ADD"/>
              </a:solidFill>
              <a:round/>
            </a:ln>
            <a:effectLst/>
          </c:spPr>
          <c:marker>
            <c:symbol val="none"/>
          </c:marker>
          <c:cat>
            <c:numRef>
              <c:f>'Test ES'!$C$42:$C$153</c:f>
              <c:numCache>
                <c:formatCode>General</c:formatCode>
                <c:ptCount val="96"/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</c:numCache>
            </c:numRef>
          </c:cat>
          <c:val>
            <c:numRef>
              <c:f>'Test ES'!$D$42:$D$153</c:f>
              <c:numCache>
                <c:formatCode>General</c:formatCode>
                <c:ptCount val="96"/>
                <c:pt idx="1">
                  <c:v>2.5364392531975273E-3</c:v>
                </c:pt>
                <c:pt idx="2">
                  <c:v>2.7724552187989473E-3</c:v>
                </c:pt>
                <c:pt idx="3">
                  <c:v>3.0241947429343117E-3</c:v>
                </c:pt>
                <c:pt idx="4">
                  <c:v>3.2920021311504443E-3</c:v>
                </c:pt>
                <c:pt idx="5">
                  <c:v>3.5761489626499306E-3</c:v>
                </c:pt>
                <c:pt idx="6">
                  <c:v>3.8768253222458008E-3</c:v>
                </c:pt>
                <c:pt idx="7">
                  <c:v>4.1941311404775361E-3</c:v>
                </c:pt>
                <c:pt idx="8">
                  <c:v>4.5280677625791944E-3</c:v>
                </c:pt>
                <c:pt idx="9">
                  <c:v>4.8785298738294649E-3</c:v>
                </c:pt>
                <c:pt idx="10">
                  <c:v>5.2452979140436475E-3</c:v>
                </c:pt>
                <c:pt idx="11">
                  <c:v>5.6280311173553281E-3</c:v>
                </c:pt>
                <c:pt idx="12">
                  <c:v>6.0262613147669796E-3</c:v>
                </c:pt>
                <c:pt idx="13">
                  <c:v>6.4393876360372918E-3</c:v>
                </c:pt>
                <c:pt idx="14">
                  <c:v>6.8666722441653553E-3</c:v>
                </c:pt>
                <c:pt idx="15">
                  <c:v>7.3072372299139788E-3</c:v>
                </c:pt>
                <c:pt idx="16">
                  <c:v>7.7600627854177082E-3</c:v>
                </c:pt>
                <c:pt idx="17">
                  <c:v>8.2239867649267929E-3</c:v>
                </c:pt>
                <c:pt idx="18">
                  <c:v>8.6977057271812926E-3</c:v>
                </c:pt>
                <c:pt idx="19">
                  <c:v>9.1797775378816265E-3</c:v>
                </c:pt>
                <c:pt idx="20">
                  <c:v>9.6686255923729893E-3</c:v>
                </c:pt>
                <c:pt idx="21">
                  <c:v>1.0162544698199294E-2</c:v>
                </c:pt>
                <c:pt idx="22">
                  <c:v>1.0659708634873543E-2</c:v>
                </c:pt>
                <c:pt idx="23">
                  <c:v>1.1158179384374693E-2</c:v>
                </c:pt>
                <c:pt idx="24">
                  <c:v>1.1655918000886547E-2</c:v>
                </c:pt>
                <c:pt idx="25">
                  <c:v>1.2150797062554933E-2</c:v>
                </c:pt>
                <c:pt idx="26">
                  <c:v>1.2640614622006078E-2</c:v>
                </c:pt>
                <c:pt idx="27">
                  <c:v>1.3123109546520337E-2</c:v>
                </c:pt>
                <c:pt idx="28">
                  <c:v>1.3595978113587938E-2</c:v>
                </c:pt>
                <c:pt idx="29">
                  <c:v>1.4056891703592474E-2</c:v>
                </c:pt>
                <c:pt idx="30">
                  <c:v>1.450351540907437E-2</c:v>
                </c:pt>
                <c:pt idx="31">
                  <c:v>1.4933527359907254E-2</c:v>
                </c:pt>
                <c:pt idx="32">
                  <c:v>1.5344638546233842E-2</c:v>
                </c:pt>
                <c:pt idx="33">
                  <c:v>1.573461290657565E-2</c:v>
                </c:pt>
                <c:pt idx="34">
                  <c:v>1.610128743752369E-2</c:v>
                </c:pt>
                <c:pt idx="35">
                  <c:v>1.6442592074147021E-2</c:v>
                </c:pt>
                <c:pt idx="36">
                  <c:v>1.6756569086965288E-2</c:v>
                </c:pt>
                <c:pt idx="37">
                  <c:v>1.7041391742187259E-2</c:v>
                </c:pt>
                <c:pt idx="38">
                  <c:v>1.7295381977004708E-2</c:v>
                </c:pt>
                <c:pt idx="39">
                  <c:v>1.751702685104839E-2</c:v>
                </c:pt>
                <c:pt idx="40">
                  <c:v>1.7704993548571898E-2</c:v>
                </c:pt>
                <c:pt idx="41">
                  <c:v>1.7858142723353117E-2</c:v>
                </c:pt>
                <c:pt idx="42">
                  <c:v>1.7975539999430561E-2</c:v>
                </c:pt>
                <c:pt idx="43">
                  <c:v>1.8056465465281019E-2</c:v>
                </c:pt>
                <c:pt idx="44">
                  <c:v>1.8100421026479782E-2</c:v>
                </c:pt>
                <c:pt idx="45">
                  <c:v>1.8107135511784434E-2</c:v>
                </c:pt>
                <c:pt idx="46">
                  <c:v>1.807656745941142E-2</c:v>
                </c:pt>
                <c:pt idx="47">
                  <c:v>1.8008905543452487E-2</c:v>
                </c:pt>
                <c:pt idx="48">
                  <c:v>1.7904566634295373E-2</c:v>
                </c:pt>
                <c:pt idx="49">
                  <c:v>1.7764191520944304E-2</c:v>
                </c:pt>
                <c:pt idx="50">
                  <c:v>1.7588638356651035E-2</c:v>
                </c:pt>
                <c:pt idx="51">
                  <c:v>1.7378973921650175E-2</c:v>
                </c:pt>
                <c:pt idx="52">
                  <c:v>1.7136462827450488E-2</c:v>
                </c:pt>
                <c:pt idx="53">
                  <c:v>1.6862554815514835E-2</c:v>
                </c:pt>
                <c:pt idx="54">
                  <c:v>1.6558870328762378E-2</c:v>
                </c:pt>
                <c:pt idx="55">
                  <c:v>1.6227184556707845E-2</c:v>
                </c:pt>
                <c:pt idx="56">
                  <c:v>1.5869410173844436E-2</c:v>
                </c:pt>
                <c:pt idx="57">
                  <c:v>1.5487579005787983E-2</c:v>
                </c:pt>
                <c:pt idx="58">
                  <c:v>1.5083822868523425E-2</c:v>
                </c:pt>
                <c:pt idx="59">
                  <c:v>1.4660353832709395E-2</c:v>
                </c:pt>
                <c:pt idx="60">
                  <c:v>1.4219444167370551E-2</c:v>
                </c:pt>
                <c:pt idx="61">
                  <c:v>1.3763406215494333E-2</c:v>
                </c:pt>
                <c:pt idx="62">
                  <c:v>1.3294572448187022E-2</c:v>
                </c:pt>
                <c:pt idx="63">
                  <c:v>1.2815275934349573E-2</c:v>
                </c:pt>
                <c:pt idx="64">
                  <c:v>1.2327831449594637E-2</c:v>
                </c:pt>
                <c:pt idx="65">
                  <c:v>1.1834517431693109E-2</c:v>
                </c:pt>
                <c:pt idx="66">
                  <c:v>1.1337558970616109E-2</c:v>
                </c:pt>
                <c:pt idx="67">
                  <c:v>1.0839111999672567E-2</c:v>
                </c:pt>
                <c:pt idx="68">
                  <c:v>1.0341248830811871E-2</c:v>
                </c:pt>
                <c:pt idx="69">
                  <c:v>9.8459451523626191E-3</c:v>
                </c:pt>
                <c:pt idx="70">
                  <c:v>9.3550685818169707E-3</c:v>
                </c:pt>
                <c:pt idx="71">
                  <c:v>8.8703688402469744E-3</c:v>
                </c:pt>
                <c:pt idx="72">
                  <c:v>8.3934695890404854E-3</c:v>
                </c:pt>
                <c:pt idx="73">
                  <c:v>7.9258619443320025E-3</c:v>
                </c:pt>
                <c:pt idx="74">
                  <c:v>7.4688996602050896E-3</c:v>
                </c:pt>
                <c:pt idx="75">
                  <c:v>7.0237959488445379E-3</c:v>
                </c:pt>
                <c:pt idx="76">
                  <c:v>6.5916218846564694E-3</c:v>
                </c:pt>
                <c:pt idx="77">
                  <c:v>6.1733063202378622E-3</c:v>
                </c:pt>
                <c:pt idx="78">
                  <c:v>5.7696372251932913E-3</c:v>
                </c:pt>
                <c:pt idx="79">
                  <c:v>5.38126434433651E-3</c:v>
                </c:pt>
                <c:pt idx="80">
                  <c:v>5.0087030598906694E-3</c:v>
                </c:pt>
                <c:pt idx="81">
                  <c:v>4.6523393329684906E-3</c:v>
                </c:pt>
                <c:pt idx="82">
                  <c:v>4.3124355928729763E-3</c:v>
                </c:pt>
                <c:pt idx="83">
                  <c:v>3.9891374385586618E-3</c:v>
                </c:pt>
                <c:pt idx="84">
                  <c:v>3.6824810148351496E-3</c:v>
                </c:pt>
                <c:pt idx="85">
                  <c:v>3.3924009264385542E-3</c:v>
                </c:pt>
                <c:pt idx="86">
                  <c:v>3.1187385557673386E-3</c:v>
                </c:pt>
                <c:pt idx="87">
                  <c:v>2.8612506546719786E-3</c:v>
                </c:pt>
                <c:pt idx="88">
                  <c:v>2.6196180869756578E-3</c:v>
                </c:pt>
                <c:pt idx="89">
                  <c:v>2.3934546061424246E-3</c:v>
                </c:pt>
                <c:pt idx="90">
                  <c:v>2.1823155614470878E-3</c:v>
                </c:pt>
                <c:pt idx="91">
                  <c:v>1.9857064358815837E-3</c:v>
                </c:pt>
                <c:pt idx="92">
                  <c:v>1.8030911296020025E-3</c:v>
                </c:pt>
                <c:pt idx="93">
                  <c:v>1.6338999137333909E-3</c:v>
                </c:pt>
                <c:pt idx="94">
                  <c:v>1.4775369905725237E-3</c:v>
                </c:pt>
                <c:pt idx="95">
                  <c:v>1.3333876074453656E-3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E41-43AE-8A3A-16DA0CEBB376}"/>
            </c:ext>
          </c:extLst>
        </c:ser>
        <c:ser>
          <c:idx val="1"/>
          <c:order val="1"/>
          <c:tx>
            <c:strRef>
              <c:f>'Test ES'!$E$41</c:f>
              <c:strCache>
                <c:ptCount val="1"/>
                <c:pt idx="0">
                  <c:v>Post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none"/>
          </c:marker>
          <c:cat>
            <c:numRef>
              <c:f>'Test ES'!$C$42:$C$153</c:f>
              <c:numCache>
                <c:formatCode>General</c:formatCode>
                <c:ptCount val="96"/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</c:numCache>
            </c:numRef>
          </c:cat>
          <c:val>
            <c:numRef>
              <c:f>'Test ES'!$E$42:$E$153</c:f>
              <c:numCache>
                <c:formatCode>General</c:formatCode>
                <c:ptCount val="96"/>
                <c:pt idx="1">
                  <c:v>5.2608053918753691E-4</c:v>
                </c:pt>
                <c:pt idx="2">
                  <c:v>5.8403373424487895E-4</c:v>
                </c:pt>
                <c:pt idx="3">
                  <c:v>6.4732027613561367E-4</c:v>
                </c:pt>
                <c:pt idx="4">
                  <c:v>7.1630184489247296E-4</c:v>
                </c:pt>
                <c:pt idx="5">
                  <c:v>7.9134982385694003E-4</c:v>
                </c:pt>
                <c:pt idx="6">
                  <c:v>8.7284380054525486E-4</c:v>
                </c:pt>
                <c:pt idx="7">
                  <c:v>9.6116983933142142E-4</c:v>
                </c:pt>
                <c:pt idx="8">
                  <c:v>1.0567185197048439E-3</c:v>
                </c:pt>
                <c:pt idx="9">
                  <c:v>1.1598827360042362E-3</c:v>
                </c:pt>
                <c:pt idx="10">
                  <c:v>1.2710552569497584E-3</c:v>
                </c:pt>
                <c:pt idx="11">
                  <c:v>1.3906260459831032E-3</c:v>
                </c:pt>
                <c:pt idx="12">
                  <c:v>1.5189793463661319E-3</c:v>
                </c:pt>
                <c:pt idx="13">
                  <c:v>1.6564905381628236E-3</c:v>
                </c:pt>
                <c:pt idx="14">
                  <c:v>1.8035227776106912E-3</c:v>
                </c:pt>
                <c:pt idx="15">
                  <c:v>1.9604234329446513E-3</c:v>
                </c:pt>
                <c:pt idx="16">
                  <c:v>2.1275203344307855E-3</c:v>
                </c:pt>
                <c:pt idx="17">
                  <c:v>2.3051178601558235E-3</c:v>
                </c:pt>
                <c:pt idx="18">
                  <c:v>2.4934928829512468E-3</c:v>
                </c:pt>
                <c:pt idx="19">
                  <c:v>2.6928906076546053E-3</c:v>
                </c:pt>
                <c:pt idx="20">
                  <c:v>2.9035203316657237E-3</c:v>
                </c:pt>
                <c:pt idx="21">
                  <c:v>3.1255511653796573E-3</c:v>
                </c:pt>
                <c:pt idx="22">
                  <c:v>3.3591077525054465E-3</c:v>
                </c:pt>
                <c:pt idx="23">
                  <c:v>3.6042660334423497E-3</c:v>
                </c:pt>
                <c:pt idx="24">
                  <c:v>3.8610490977145197E-3</c:v>
                </c:pt>
                <c:pt idx="25">
                  <c:v>4.1294231738924127E-3</c:v>
                </c:pt>
                <c:pt idx="26">
                  <c:v>4.4092938073876922E-3</c:v>
                </c:pt>
                <c:pt idx="27">
                  <c:v>4.7005022779338535E-3</c:v>
                </c:pt>
                <c:pt idx="28">
                  <c:v>5.0028223093972566E-3</c:v>
                </c:pt>
                <c:pt idx="29">
                  <c:v>5.3159571247486694E-3</c:v>
                </c:pt>
                <c:pt idx="30">
                  <c:v>5.639536898516477E-3</c:v>
                </c:pt>
                <c:pt idx="31">
                  <c:v>5.9731166578007762E-3</c:v>
                </c:pt>
                <c:pt idx="32">
                  <c:v>6.3161746809235093E-3</c:v>
                </c:pt>
                <c:pt idx="33">
                  <c:v>6.6681114400054965E-3</c:v>
                </c:pt>
                <c:pt idx="34">
                  <c:v>7.0282491301902408E-3</c:v>
                </c:pt>
                <c:pt idx="35">
                  <c:v>7.3958318238832015E-3</c:v>
                </c:pt>
                <c:pt idx="36">
                  <c:v>7.7700262832636428E-3</c:v>
                </c:pt>
                <c:pt idx="37">
                  <c:v>8.1499234584875326E-3</c:v>
                </c:pt>
                <c:pt idx="38">
                  <c:v>8.5345406924819522E-3</c:v>
                </c:pt>
                <c:pt idx="39">
                  <c:v>8.9228246460954334E-3</c:v>
                </c:pt>
                <c:pt idx="40">
                  <c:v>9.3136549496891461E-3</c:v>
                </c:pt>
                <c:pt idx="41">
                  <c:v>9.7058485791186588E-3</c:v>
                </c:pt>
                <c:pt idx="42">
                  <c:v>1.0098164945564607E-2</c:v>
                </c:pt>
                <c:pt idx="43">
                  <c:v>1.0489311679932634E-2</c:v>
                </c:pt>
                <c:pt idx="44">
                  <c:v>1.0877951083677891E-2</c:v>
                </c:pt>
                <c:pt idx="45">
                  <c:v>1.1262707209043335E-2</c:v>
                </c:pt>
                <c:pt idx="46">
                  <c:v>1.1642173522965751E-2</c:v>
                </c:pt>
                <c:pt idx="47">
                  <c:v>1.2014921100433784E-2</c:v>
                </c:pt>
                <c:pt idx="48">
                  <c:v>1.2379507285013991E-2</c:v>
                </c:pt>
                <c:pt idx="49">
                  <c:v>1.2734484746727993E-2</c:v>
                </c:pt>
                <c:pt idx="50">
                  <c:v>1.3078410860596388E-2</c:v>
                </c:pt>
                <c:pt idx="51">
                  <c:v>1.3409857323086662E-2</c:v>
                </c:pt>
                <c:pt idx="52">
                  <c:v>1.3727419918527063E-2</c:v>
                </c:pt>
                <c:pt idx="53">
                  <c:v>1.4029728343379889E-2</c:v>
                </c:pt>
                <c:pt idx="54">
                  <c:v>1.4315455993194812E-2</c:v>
                </c:pt>
                <c:pt idx="55">
                  <c:v>1.4583329615160135E-2</c:v>
                </c:pt>
                <c:pt idx="56">
                  <c:v>1.4832138728493776E-2</c:v>
                </c:pt>
                <c:pt idx="57">
                  <c:v>1.5060744715504212E-2</c:v>
                </c:pt>
                <c:pt idx="58">
                  <c:v>1.5268089488022784E-2</c:v>
                </c:pt>
                <c:pt idx="59">
                  <c:v>1.5453203637060035E-2</c:v>
                </c:pt>
                <c:pt idx="60">
                  <c:v>1.5615213977947165E-2</c:v>
                </c:pt>
                <c:pt idx="61">
                  <c:v>1.5753350408843944E-2</c:v>
                </c:pt>
                <c:pt idx="62">
                  <c:v>1.5866952007263162E-2</c:v>
                </c:pt>
                <c:pt idx="63">
                  <c:v>1.5955472297093039E-2</c:v>
                </c:pt>
                <c:pt idx="64">
                  <c:v>1.6018483627391649E-2</c:v>
                </c:pt>
                <c:pt idx="65">
                  <c:v>1.6055680613861003E-2</c:v>
                </c:pt>
                <c:pt idx="66">
                  <c:v>1.6066882604249339E-2</c:v>
                </c:pt>
                <c:pt idx="67">
                  <c:v>1.6052035139831965E-2</c:v>
                </c:pt>
                <c:pt idx="68">
                  <c:v>1.6011210396426709E-2</c:v>
                </c:pt>
                <c:pt idx="69">
                  <c:v>1.5944606599946797E-2</c:v>
                </c:pt>
                <c:pt idx="70">
                  <c:v>1.585254642311312E-2</c:v>
                </c:pt>
                <c:pt idx="71">
                  <c:v>1.573547438147092E-2</c:v>
                </c:pt>
                <c:pt idx="72">
                  <c:v>1.5593953258114806E-2</c:v>
                </c:pt>
                <c:pt idx="73">
                  <c:v>1.5428659597358519E-2</c:v>
                </c:pt>
                <c:pt idx="74">
                  <c:v>1.5240378317836254E-2</c:v>
                </c:pt>
                <c:pt idx="75">
                  <c:v>1.5029996505046061E-2</c:v>
                </c:pt>
                <c:pt idx="76">
                  <c:v>1.4798496452010543E-2</c:v>
                </c:pt>
                <c:pt idx="77">
                  <c:v>1.4546948024418709E-2</c:v>
                </c:pt>
                <c:pt idx="78">
                  <c:v>1.4276500433225101E-2</c:v>
                </c:pt>
                <c:pt idx="79">
                  <c:v>1.3988373503136593E-2</c:v>
                </c:pt>
                <c:pt idx="80">
                  <c:v>1.3683848529651823E-2</c:v>
                </c:pt>
                <c:pt idx="81">
                  <c:v>1.3364258820291037E-2</c:v>
                </c:pt>
                <c:pt idx="82">
                  <c:v>1.3030980017345669E-2</c:v>
                </c:pt>
                <c:pt idx="83">
                  <c:v>1.2685420299886585E-2</c:v>
                </c:pt>
                <c:pt idx="84">
                  <c:v>1.2329010561919443E-2</c:v>
                </c:pt>
                <c:pt idx="85">
                  <c:v>1.1963194661505331E-2</c:v>
                </c:pt>
                <c:pt idx="86">
                  <c:v>1.158941983243366E-2</c:v>
                </c:pt>
                <c:pt idx="87">
                  <c:v>1.1209127345719232E-2</c:v>
                </c:pt>
                <c:pt idx="88">
                  <c:v>1.0823743502887079E-2</c:v>
                </c:pt>
                <c:pt idx="89">
                  <c:v>1.0434671036812808E-2</c:v>
                </c:pt>
                <c:pt idx="90">
                  <c:v>1.0043280988917795E-2</c:v>
                </c:pt>
                <c:pt idx="91">
                  <c:v>9.6509051239029864E-3</c:v>
                </c:pt>
                <c:pt idx="92">
                  <c:v>9.2588289350722386E-3</c:v>
                </c:pt>
                <c:pt idx="93">
                  <c:v>8.8682852847812264E-3</c:v>
                </c:pt>
                <c:pt idx="94">
                  <c:v>8.4804487157862981E-3</c:v>
                </c:pt>
                <c:pt idx="95">
                  <c:v>8.0964304603938341E-3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E41-43AE-8A3A-16DA0CEBB3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89436624"/>
        <c:axId val="789457008"/>
      </c:lineChart>
      <c:catAx>
        <c:axId val="7894366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89457008"/>
        <c:crosses val="autoZero"/>
        <c:auto val="0"/>
        <c:lblAlgn val="ctr"/>
        <c:lblOffset val="100"/>
        <c:noMultiLvlLbl val="0"/>
      </c:catAx>
      <c:valAx>
        <c:axId val="789457008"/>
        <c:scaling>
          <c:orientation val="minMax"/>
          <c:max val="4.0000000000000008E-2"/>
        </c:scaling>
        <c:delete val="1"/>
        <c:axPos val="l"/>
        <c:numFmt formatCode="General" sourceLinked="1"/>
        <c:majorTickMark val="out"/>
        <c:minorTickMark val="none"/>
        <c:tickLblPos val="nextTo"/>
        <c:crossAx val="789436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4.2633560906334172E-4"/>
          <c:y val="8.2277233703341897E-3"/>
          <c:w val="0.34866028775502411"/>
          <c:h val="0.2892144757031177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pPr>
            <a:r>
              <a:rPr lang="th-TH" sz="1400" u="none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คะแนนเฉลี่ย</a:t>
            </a:r>
          </a:p>
        </c:rich>
      </c:tx>
      <c:layout>
        <c:manualLayout>
          <c:xMode val="edge"/>
          <c:yMode val="edge"/>
          <c:x val="0.29228471797897221"/>
          <c:y val="1.7874160172246757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C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992957984900292"/>
          <c:y val="5.2922176840891226E-2"/>
          <c:w val="0.81707350103260312"/>
          <c:h val="0.663176893439304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คะแนนเฉลี่ย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1AA-4BD1-B339-2B56BEDC9F7C}"/>
              </c:ext>
            </c:extLst>
          </c:dPt>
          <c:dPt>
            <c:idx val="2"/>
            <c:invertIfNegative val="0"/>
            <c:bubble3D val="0"/>
            <c:spPr>
              <a:solidFill>
                <a:srgbClr val="F390A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EE26-4A07-ACC2-2754F71EAD48}"/>
              </c:ext>
            </c:extLst>
          </c:dPt>
          <c:dLbls>
            <c:dLbl>
              <c:idx val="0"/>
              <c:layout>
                <c:manualLayout>
                  <c:x val="7.122163460525484E-3"/>
                  <c:y val="3.56592503435022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471376498598849"/>
                      <c:h val="0.1861100060861375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41AA-4BD1-B339-2B56BEDC9F7C}"/>
                </c:ext>
              </c:extLst>
            </c:dLbl>
            <c:dLbl>
              <c:idx val="1"/>
              <c:layout>
                <c:manualLayout>
                  <c:x val="6.2476279560444879E-3"/>
                  <c:y val="1.105176088090702E-2"/>
                </c:manualLayout>
              </c:layout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1" i="0" u="none" strike="noStrike" kern="1200" baseline="0">
                      <a:solidFill>
                        <a:srgbClr val="FFC000"/>
                      </a:solidFill>
                      <a:latin typeface="Kanit" panose="00000500000000000000" pitchFamily="2" charset="-34"/>
                      <a:ea typeface="+mn-ea"/>
                      <a:cs typeface="Kanit" panose="00000500000000000000" pitchFamily="2" charset="-34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898132371309874"/>
                      <c:h val="9.015228188601506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1AA-4BD1-B339-2B56BEDC9F7C}"/>
                </c:ext>
              </c:extLst>
            </c:dLbl>
            <c:dLbl>
              <c:idx val="2"/>
              <c:layout>
                <c:manualLayout>
                  <c:x val="6.6899664988095487E-3"/>
                  <c:y val="1.3500226150911487E-2"/>
                </c:manualLayout>
              </c:layout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1" i="0" u="none" strike="noStrike" kern="1200" baseline="0">
                      <a:solidFill>
                        <a:srgbClr val="F390AF"/>
                      </a:solidFill>
                      <a:latin typeface="Kanit" panose="00000500000000000000" pitchFamily="2" charset="-34"/>
                      <a:ea typeface="+mn-ea"/>
                      <a:cs typeface="Kanit" panose="00000500000000000000" pitchFamily="2" charset="-34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35599755588799"/>
                      <c:h val="0.1335821081942102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EE26-4A07-ACC2-2754F71EAD48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rgbClr val="267ADD"/>
                    </a:solidFill>
                    <a:latin typeface="Kanit" panose="00000500000000000000" pitchFamily="2" charset="-34"/>
                    <a:ea typeface="+mn-ea"/>
                    <a:cs typeface="Kanit" panose="00000500000000000000" pitchFamily="2" charset="-34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Pre</c:v>
                </c:pt>
                <c:pt idx="1">
                  <c:v>Post1</c:v>
                </c:pt>
                <c:pt idx="2">
                  <c:v>Post2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44.68</c:v>
                </c:pt>
                <c:pt idx="1">
                  <c:v>65.930000000000007</c:v>
                </c:pt>
                <c:pt idx="2">
                  <c:v>70.55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9-45D1-9C4D-F9E2337F43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988353152"/>
        <c:axId val="988355648"/>
      </c:barChart>
      <c:catAx>
        <c:axId val="98835315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88355648"/>
        <c:crosses val="autoZero"/>
        <c:auto val="1"/>
        <c:lblAlgn val="ctr"/>
        <c:lblOffset val="100"/>
        <c:noMultiLvlLbl val="0"/>
      </c:catAx>
      <c:valAx>
        <c:axId val="988355648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88353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1706137670929818E-2"/>
          <c:y val="0.7336192065105952"/>
          <c:w val="0.89658719790986285"/>
          <c:h val="0.1381311696546401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ECE9F3"/>
    </a:solidFill>
    <a:ln>
      <a:noFill/>
    </a:ln>
    <a:effectLst/>
  </c:spPr>
  <c:txPr>
    <a:bodyPr/>
    <a:lstStyle/>
    <a:p>
      <a:pPr>
        <a:defRPr b="1"/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ด้านการอ่าน 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8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พื้นเสียงแม่ ก กา</c:v>
                </c:pt>
                <c:pt idx="1">
                  <c:v>แม่ ก กา</c:v>
                </c:pt>
                <c:pt idx="2">
                  <c:v>พื้นเสียงตัวสะกด</c:v>
                </c:pt>
                <c:pt idx="3">
                  <c:v>คำที่มีตัวสะกด</c:v>
                </c:pt>
                <c:pt idx="4">
                  <c:v>คำควบกล้ำ</c:v>
                </c:pt>
                <c:pt idx="5">
                  <c:v>อักษรนำ</c:v>
                </c:pt>
                <c:pt idx="6">
                  <c:v>เรียงพยางค์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7.04</c:v>
                </c:pt>
                <c:pt idx="1">
                  <c:v>5.96</c:v>
                </c:pt>
                <c:pt idx="2">
                  <c:v>4.82</c:v>
                </c:pt>
                <c:pt idx="3">
                  <c:v>4.18</c:v>
                </c:pt>
                <c:pt idx="4">
                  <c:v>2.57</c:v>
                </c:pt>
                <c:pt idx="5">
                  <c:v>3.86</c:v>
                </c:pt>
                <c:pt idx="6">
                  <c:v>3.32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2C-41EE-AC57-840E8379777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Post1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พื้นเสียงแม่ ก กา</c:v>
                </c:pt>
                <c:pt idx="1">
                  <c:v>แม่ ก กา</c:v>
                </c:pt>
                <c:pt idx="2">
                  <c:v>พื้นเสียงตัวสะกด</c:v>
                </c:pt>
                <c:pt idx="3">
                  <c:v>คำที่มีตัวสะกด</c:v>
                </c:pt>
                <c:pt idx="4">
                  <c:v>คำควบกล้ำ</c:v>
                </c:pt>
                <c:pt idx="5">
                  <c:v>อักษรนำ</c:v>
                </c:pt>
                <c:pt idx="6">
                  <c:v>เรียงพยางค์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7.79</c:v>
                </c:pt>
                <c:pt idx="1">
                  <c:v>6.79</c:v>
                </c:pt>
                <c:pt idx="2">
                  <c:v>6.29</c:v>
                </c:pt>
                <c:pt idx="3">
                  <c:v>6.11</c:v>
                </c:pt>
                <c:pt idx="4">
                  <c:v>5.21</c:v>
                </c:pt>
                <c:pt idx="5">
                  <c:v>5.89</c:v>
                </c:pt>
                <c:pt idx="6">
                  <c:v>5.64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72C-41EE-AC57-840E8379777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Post2</c:v>
                </c:pt>
              </c:strCache>
            </c:strRef>
          </c:tx>
          <c:spPr>
            <a:solidFill>
              <a:srgbClr val="F390AF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พื้นเสียงแม่ ก กา</c:v>
                </c:pt>
                <c:pt idx="1">
                  <c:v>แม่ ก กา</c:v>
                </c:pt>
                <c:pt idx="2">
                  <c:v>พื้นเสียงตัวสะกด</c:v>
                </c:pt>
                <c:pt idx="3">
                  <c:v>คำที่มีตัวสะกด</c:v>
                </c:pt>
                <c:pt idx="4">
                  <c:v>คำควบกล้ำ</c:v>
                </c:pt>
                <c:pt idx="5">
                  <c:v>อักษรนำ</c:v>
                </c:pt>
                <c:pt idx="6">
                  <c:v>เรียงพยางค์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7.95</c:v>
                </c:pt>
                <c:pt idx="1">
                  <c:v>7.2</c:v>
                </c:pt>
                <c:pt idx="2">
                  <c:v>7.3</c:v>
                </c:pt>
                <c:pt idx="3">
                  <c:v>7.5</c:v>
                </c:pt>
                <c:pt idx="4">
                  <c:v>6.54</c:v>
                </c:pt>
                <c:pt idx="5">
                  <c:v>6.78</c:v>
                </c:pt>
                <c:pt idx="6">
                  <c:v>6.98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4E-4A63-8692-6585AD5C11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8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ด้านการอ่าน 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8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พื้นเสียงแม่ ก กา</c:v>
                </c:pt>
                <c:pt idx="1">
                  <c:v>แม่ ก กา</c:v>
                </c:pt>
                <c:pt idx="2">
                  <c:v>พื้นเสียงตัวสะกด</c:v>
                </c:pt>
                <c:pt idx="3">
                  <c:v>คำที่มีตัวสะกด</c:v>
                </c:pt>
                <c:pt idx="4">
                  <c:v>คำควบกล้ำ</c:v>
                </c:pt>
                <c:pt idx="5">
                  <c:v>อักษรนำ</c:v>
                </c:pt>
                <c:pt idx="6">
                  <c:v>เรียงพยางค์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7.04</c:v>
                </c:pt>
                <c:pt idx="1">
                  <c:v>5.96</c:v>
                </c:pt>
                <c:pt idx="2">
                  <c:v>4.82</c:v>
                </c:pt>
                <c:pt idx="3">
                  <c:v>4.18</c:v>
                </c:pt>
                <c:pt idx="4">
                  <c:v>2.57</c:v>
                </c:pt>
                <c:pt idx="5">
                  <c:v>3.86</c:v>
                </c:pt>
                <c:pt idx="6">
                  <c:v>3.32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2C-41EE-AC57-840E837977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8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ด้านการเขียน 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4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พื้นเสียงแม่ ก กา</c:v>
                </c:pt>
                <c:pt idx="1">
                  <c:v>แม่ ก กา</c:v>
                </c:pt>
                <c:pt idx="2">
                  <c:v>พื้นเสียงตัวสะกด</c:v>
                </c:pt>
                <c:pt idx="3">
                  <c:v>คำที่มีตัวสะกด</c:v>
                </c:pt>
                <c:pt idx="4">
                  <c:v>คำควบกล้ำ</c:v>
                </c:pt>
                <c:pt idx="5">
                  <c:v>อักษรนำ</c:v>
                </c:pt>
                <c:pt idx="6">
                  <c:v>เรียงพยางค์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1.36</c:v>
                </c:pt>
                <c:pt idx="1">
                  <c:v>1.1399999999999999</c:v>
                </c:pt>
                <c:pt idx="2">
                  <c:v>0.56999999999999995</c:v>
                </c:pt>
                <c:pt idx="3">
                  <c:v>0.21</c:v>
                </c:pt>
                <c:pt idx="4">
                  <c:v>0.21</c:v>
                </c:pt>
                <c:pt idx="5">
                  <c:v>0.25</c:v>
                </c:pt>
                <c:pt idx="6">
                  <c:v>0.43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1D-4B9E-86FB-99B9FCBC0B6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Post1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พื้นเสียงแม่ ก กา</c:v>
                </c:pt>
                <c:pt idx="1">
                  <c:v>แม่ ก กา</c:v>
                </c:pt>
                <c:pt idx="2">
                  <c:v>พื้นเสียงตัวสะกด</c:v>
                </c:pt>
                <c:pt idx="3">
                  <c:v>คำที่มีตัวสะกด</c:v>
                </c:pt>
                <c:pt idx="4">
                  <c:v>คำควบกล้ำ</c:v>
                </c:pt>
                <c:pt idx="5">
                  <c:v>อักษรนำ</c:v>
                </c:pt>
                <c:pt idx="6">
                  <c:v>เรียงพยางค์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2.79</c:v>
                </c:pt>
                <c:pt idx="1">
                  <c:v>2.1800000000000002</c:v>
                </c:pt>
                <c:pt idx="2">
                  <c:v>1.86</c:v>
                </c:pt>
                <c:pt idx="3">
                  <c:v>0.86</c:v>
                </c:pt>
                <c:pt idx="4">
                  <c:v>1.1399999999999999</c:v>
                </c:pt>
                <c:pt idx="5">
                  <c:v>0.79</c:v>
                </c:pt>
                <c:pt idx="6">
                  <c:v>1.64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E1D-4B9E-86FB-99B9FCBC0B6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Post2</c:v>
                </c:pt>
              </c:strCache>
            </c:strRef>
          </c:tx>
          <c:spPr>
            <a:solidFill>
              <a:srgbClr val="F390AF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พื้นเสียงแม่ ก กา</c:v>
                </c:pt>
                <c:pt idx="1">
                  <c:v>แม่ ก กา</c:v>
                </c:pt>
                <c:pt idx="2">
                  <c:v>พื้นเสียงตัวสะกด</c:v>
                </c:pt>
                <c:pt idx="3">
                  <c:v>คำที่มีตัวสะกด</c:v>
                </c:pt>
                <c:pt idx="4">
                  <c:v>คำควบกล้ำ</c:v>
                </c:pt>
                <c:pt idx="5">
                  <c:v>อักษรนำ</c:v>
                </c:pt>
                <c:pt idx="6">
                  <c:v>เรียงพยางค์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3</c:v>
                </c:pt>
                <c:pt idx="1">
                  <c:v>2.56</c:v>
                </c:pt>
                <c:pt idx="2">
                  <c:v>2.78</c:v>
                </c:pt>
                <c:pt idx="3">
                  <c:v>1.79</c:v>
                </c:pt>
                <c:pt idx="4">
                  <c:v>2.21</c:v>
                </c:pt>
                <c:pt idx="5">
                  <c:v>1.95</c:v>
                </c:pt>
                <c:pt idx="6">
                  <c:v>1.87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86-4F19-8D3B-5BF354A68E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ด้านการเชื่อมโยงความหมาย</a:t>
            </a:r>
            <a:r>
              <a:rPr lang="en-US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(</a:t>
            </a:r>
            <a:r>
              <a:rPr lang="en-US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6</a:t>
            </a: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0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5.32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7F-4633-B491-C44E4E7917B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Post1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07F-4633-B491-C44E4E7917B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Post2</c:v>
                </c:pt>
              </c:strCache>
            </c:strRef>
          </c:tx>
          <c:spPr>
            <a:solidFill>
              <a:srgbClr val="F390AF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B3-4C11-870D-9B39D5AC04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6"/>
          <c:min val="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2"/>
        <c:min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ด้านการคิดวิเคราะห์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5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3.43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FB-49E0-82DB-166D35B2773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Post1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4.96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6FB-49E0-82DB-166D35B2773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Post2</c:v>
                </c:pt>
              </c:strCache>
            </c:strRef>
          </c:tx>
          <c:spPr>
            <a:solidFill>
              <a:srgbClr val="F390AF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0F-4332-AC09-A045F556B9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5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1"/>
        <c:min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noFill/>
            <a:ln>
              <a:noFill/>
            </a:ln>
            <a:effectLst/>
          </c:spPr>
          <c:invertIfNegative val="0"/>
          <c:val>
            <c:numRef>
              <c:f>'Test ES'!$I$9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8C-4F34-A018-F51A7AA5D0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303397183"/>
        <c:axId val="26421871"/>
      </c:barChart>
      <c:catAx>
        <c:axId val="303397183"/>
        <c:scaling>
          <c:orientation val="minMax"/>
        </c:scaling>
        <c:delete val="1"/>
        <c:axPos val="l"/>
        <c:majorTickMark val="none"/>
        <c:minorTickMark val="none"/>
        <c:tickLblPos val="nextTo"/>
        <c:crossAx val="26421871"/>
        <c:crosses val="autoZero"/>
        <c:auto val="1"/>
        <c:lblAlgn val="ctr"/>
        <c:lblOffset val="100"/>
        <c:noMultiLvlLbl val="0"/>
      </c:catAx>
      <c:valAx>
        <c:axId val="26421871"/>
        <c:scaling>
          <c:orientation val="minMax"/>
          <c:max val="90"/>
          <c:min val="0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3397183"/>
        <c:crosses val="autoZero"/>
        <c:crossBetween val="between"/>
        <c:majorUnit val="10"/>
        <c:minorUnit val="1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2.346130714721045E-3"/>
          <c:y val="9.4039170279924589E-2"/>
          <c:w val="0.94268594503061087"/>
          <c:h val="0.90445171562860782"/>
        </c:manualLayout>
      </c:layout>
      <c:lineChart>
        <c:grouping val="standard"/>
        <c:varyColors val="0"/>
        <c:ser>
          <c:idx val="0"/>
          <c:order val="0"/>
          <c:tx>
            <c:strRef>
              <c:f>'Test ES'!$D$157</c:f>
              <c:strCache>
                <c:ptCount val="1"/>
                <c:pt idx="0">
                  <c:v>Pre</c:v>
                </c:pt>
              </c:strCache>
            </c:strRef>
          </c:tx>
          <c:spPr>
            <a:ln w="28575" cap="rnd">
              <a:solidFill>
                <a:srgbClr val="4472C4"/>
              </a:solidFill>
              <a:round/>
            </a:ln>
            <a:effectLst/>
          </c:spPr>
          <c:marker>
            <c:symbol val="none"/>
          </c:marker>
          <c:cat>
            <c:numRef>
              <c:f>'Test ES'!$C$159:$C$269</c:f>
              <c:numCache>
                <c:formatCode>General</c:formatCode>
                <c:ptCount val="11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</c:numCache>
            </c:numRef>
          </c:cat>
          <c:val>
            <c:numRef>
              <c:f>'Test ES'!$D$158:$D$269</c:f>
              <c:numCache>
                <c:formatCode>General</c:formatCode>
                <c:ptCount val="112"/>
                <c:pt idx="1">
                  <c:v>2.5364392531975273E-3</c:v>
                </c:pt>
                <c:pt idx="2">
                  <c:v>2.7724552187989473E-3</c:v>
                </c:pt>
                <c:pt idx="3">
                  <c:v>3.0241947429343117E-3</c:v>
                </c:pt>
                <c:pt idx="4">
                  <c:v>3.2920021311504443E-3</c:v>
                </c:pt>
                <c:pt idx="5">
                  <c:v>3.5761489626499306E-3</c:v>
                </c:pt>
                <c:pt idx="6">
                  <c:v>3.8768253222458008E-3</c:v>
                </c:pt>
                <c:pt idx="7">
                  <c:v>4.1941311404775361E-3</c:v>
                </c:pt>
                <c:pt idx="8">
                  <c:v>4.5280677625791944E-3</c:v>
                </c:pt>
                <c:pt idx="9">
                  <c:v>4.8785298738294649E-3</c:v>
                </c:pt>
                <c:pt idx="10">
                  <c:v>5.2452979140436475E-3</c:v>
                </c:pt>
                <c:pt idx="11">
                  <c:v>5.6280311173553281E-3</c:v>
                </c:pt>
                <c:pt idx="12">
                  <c:v>6.0262613147669796E-3</c:v>
                </c:pt>
                <c:pt idx="13">
                  <c:v>6.4393876360372918E-3</c:v>
                </c:pt>
                <c:pt idx="14">
                  <c:v>6.8666722441653553E-3</c:v>
                </c:pt>
                <c:pt idx="15">
                  <c:v>7.3072372299139788E-3</c:v>
                </c:pt>
                <c:pt idx="16">
                  <c:v>7.7600627854177082E-3</c:v>
                </c:pt>
                <c:pt idx="17">
                  <c:v>8.2239867649267929E-3</c:v>
                </c:pt>
                <c:pt idx="18">
                  <c:v>8.6977057271812926E-3</c:v>
                </c:pt>
                <c:pt idx="19">
                  <c:v>9.1797775378816265E-3</c:v>
                </c:pt>
                <c:pt idx="20">
                  <c:v>9.6686255923729893E-3</c:v>
                </c:pt>
                <c:pt idx="21">
                  <c:v>1.0162544698199294E-2</c:v>
                </c:pt>
                <c:pt idx="22">
                  <c:v>1.0659708634873543E-2</c:v>
                </c:pt>
                <c:pt idx="23">
                  <c:v>1.1158179384374693E-2</c:v>
                </c:pt>
                <c:pt idx="24">
                  <c:v>1.1655918000886547E-2</c:v>
                </c:pt>
                <c:pt idx="25">
                  <c:v>1.2150797062554933E-2</c:v>
                </c:pt>
                <c:pt idx="26">
                  <c:v>1.2640614622006078E-2</c:v>
                </c:pt>
                <c:pt idx="27">
                  <c:v>1.3123109546520337E-2</c:v>
                </c:pt>
                <c:pt idx="28">
                  <c:v>1.3595978113587938E-2</c:v>
                </c:pt>
                <c:pt idx="29">
                  <c:v>1.4056891703592474E-2</c:v>
                </c:pt>
                <c:pt idx="30">
                  <c:v>1.450351540907437E-2</c:v>
                </c:pt>
                <c:pt idx="31">
                  <c:v>1.4933527359907254E-2</c:v>
                </c:pt>
                <c:pt idx="32">
                  <c:v>1.5344638546233842E-2</c:v>
                </c:pt>
                <c:pt idx="33">
                  <c:v>1.573461290657565E-2</c:v>
                </c:pt>
                <c:pt idx="34">
                  <c:v>1.610128743752369E-2</c:v>
                </c:pt>
                <c:pt idx="35">
                  <c:v>1.6442592074147021E-2</c:v>
                </c:pt>
                <c:pt idx="36">
                  <c:v>1.6756569086965288E-2</c:v>
                </c:pt>
                <c:pt idx="37">
                  <c:v>1.7041391742187259E-2</c:v>
                </c:pt>
                <c:pt idx="38">
                  <c:v>1.7295381977004708E-2</c:v>
                </c:pt>
                <c:pt idx="39">
                  <c:v>1.751702685104839E-2</c:v>
                </c:pt>
                <c:pt idx="40">
                  <c:v>1.7704993548571898E-2</c:v>
                </c:pt>
                <c:pt idx="41">
                  <c:v>1.7858142723353117E-2</c:v>
                </c:pt>
                <c:pt idx="42">
                  <c:v>1.7975539999430561E-2</c:v>
                </c:pt>
                <c:pt idx="43">
                  <c:v>1.8056465465281019E-2</c:v>
                </c:pt>
                <c:pt idx="44">
                  <c:v>1.8100421026479782E-2</c:v>
                </c:pt>
                <c:pt idx="45">
                  <c:v>1.8107135511784434E-2</c:v>
                </c:pt>
                <c:pt idx="46">
                  <c:v>1.807656745941142E-2</c:v>
                </c:pt>
                <c:pt idx="47">
                  <c:v>1.8008905543452487E-2</c:v>
                </c:pt>
                <c:pt idx="48">
                  <c:v>1.7904566634295373E-2</c:v>
                </c:pt>
                <c:pt idx="49">
                  <c:v>1.7764191520944304E-2</c:v>
                </c:pt>
                <c:pt idx="50">
                  <c:v>1.7588638356651035E-2</c:v>
                </c:pt>
                <c:pt idx="51">
                  <c:v>1.7378973921650175E-2</c:v>
                </c:pt>
                <c:pt idx="52">
                  <c:v>1.7136462827450488E-2</c:v>
                </c:pt>
                <c:pt idx="53">
                  <c:v>1.6862554815514835E-2</c:v>
                </c:pt>
                <c:pt idx="54">
                  <c:v>1.6558870328762378E-2</c:v>
                </c:pt>
                <c:pt idx="55">
                  <c:v>1.6227184556707845E-2</c:v>
                </c:pt>
                <c:pt idx="56">
                  <c:v>1.5869410173844436E-2</c:v>
                </c:pt>
                <c:pt idx="57">
                  <c:v>1.5487579005787983E-2</c:v>
                </c:pt>
                <c:pt idx="58">
                  <c:v>1.5083822868523425E-2</c:v>
                </c:pt>
                <c:pt idx="59">
                  <c:v>1.4660353832709395E-2</c:v>
                </c:pt>
                <c:pt idx="60">
                  <c:v>1.4219444167370551E-2</c:v>
                </c:pt>
                <c:pt idx="61">
                  <c:v>1.3763406215494333E-2</c:v>
                </c:pt>
                <c:pt idx="62">
                  <c:v>1.3294572448187022E-2</c:v>
                </c:pt>
                <c:pt idx="63">
                  <c:v>1.2815275934349573E-2</c:v>
                </c:pt>
                <c:pt idx="64">
                  <c:v>1.2327831449594637E-2</c:v>
                </c:pt>
                <c:pt idx="65">
                  <c:v>1.1834517431693109E-2</c:v>
                </c:pt>
                <c:pt idx="66">
                  <c:v>1.1337558970616109E-2</c:v>
                </c:pt>
                <c:pt idx="67">
                  <c:v>1.0839111999672567E-2</c:v>
                </c:pt>
                <c:pt idx="68">
                  <c:v>1.0341248830811871E-2</c:v>
                </c:pt>
                <c:pt idx="69">
                  <c:v>9.8459451523626191E-3</c:v>
                </c:pt>
                <c:pt idx="70">
                  <c:v>9.3550685818169707E-3</c:v>
                </c:pt>
                <c:pt idx="71">
                  <c:v>8.8703688402469744E-3</c:v>
                </c:pt>
                <c:pt idx="72">
                  <c:v>8.3934695890404854E-3</c:v>
                </c:pt>
                <c:pt idx="73">
                  <c:v>7.9258619443320025E-3</c:v>
                </c:pt>
                <c:pt idx="74">
                  <c:v>7.4688996602050896E-3</c:v>
                </c:pt>
                <c:pt idx="75">
                  <c:v>7.0237959488445379E-3</c:v>
                </c:pt>
                <c:pt idx="76">
                  <c:v>6.5916218846564694E-3</c:v>
                </c:pt>
                <c:pt idx="77">
                  <c:v>6.1733063202378622E-3</c:v>
                </c:pt>
                <c:pt idx="78">
                  <c:v>5.7696372251932913E-3</c:v>
                </c:pt>
                <c:pt idx="79">
                  <c:v>5.38126434433651E-3</c:v>
                </c:pt>
                <c:pt idx="80">
                  <c:v>5.0087030598906694E-3</c:v>
                </c:pt>
                <c:pt idx="81">
                  <c:v>4.6523393329684906E-3</c:v>
                </c:pt>
                <c:pt idx="82">
                  <c:v>4.3124355928729763E-3</c:v>
                </c:pt>
                <c:pt idx="83">
                  <c:v>3.9891374385586618E-3</c:v>
                </c:pt>
                <c:pt idx="84">
                  <c:v>3.6824810148351496E-3</c:v>
                </c:pt>
                <c:pt idx="85">
                  <c:v>3.3924009264385542E-3</c:v>
                </c:pt>
                <c:pt idx="86">
                  <c:v>3.1187385557673386E-3</c:v>
                </c:pt>
                <c:pt idx="87">
                  <c:v>2.8612506546719786E-3</c:v>
                </c:pt>
                <c:pt idx="88">
                  <c:v>2.6196180869756578E-3</c:v>
                </c:pt>
                <c:pt idx="89">
                  <c:v>2.3934546061424246E-3</c:v>
                </c:pt>
                <c:pt idx="90">
                  <c:v>2.1823155614470878E-3</c:v>
                </c:pt>
                <c:pt idx="91">
                  <c:v>1.9857064358815837E-3</c:v>
                </c:pt>
                <c:pt idx="92">
                  <c:v>1.8030911296020025E-3</c:v>
                </c:pt>
                <c:pt idx="93">
                  <c:v>1.6338999137333909E-3</c:v>
                </c:pt>
                <c:pt idx="94">
                  <c:v>1.4775369905725237E-3</c:v>
                </c:pt>
                <c:pt idx="95">
                  <c:v>1.3333876074453656E-3</c:v>
                </c:pt>
                <c:pt idx="96">
                  <c:v>1.2008246824887047E-3</c:v>
                </c:pt>
                <c:pt idx="97">
                  <c:v>1.0792149112594234E-3</c:v>
                </c:pt>
                <c:pt idx="98">
                  <c:v>9.6792433317873124E-4</c:v>
                </c:pt>
                <c:pt idx="99">
                  <c:v>8.6632334626613296E-4</c:v>
                </c:pt>
                <c:pt idx="100">
                  <c:v>7.7379116730736601E-4</c:v>
                </c:pt>
                <c:pt idx="101">
                  <c:v>6.897197424557915E-4</c:v>
                </c:pt>
                <c:pt idx="102">
                  <c:v>6.1351712023502794E-4</c:v>
                </c:pt>
                <c:pt idx="103">
                  <c:v>5.4461030496228552E-4</c:v>
                </c:pt>
                <c:pt idx="104">
                  <c:v>4.8244761373785665E-4</c:v>
                </c:pt>
                <c:pt idx="105">
                  <c:v>4.2650056435666856E-4</c:v>
                </c:pt>
                <c:pt idx="106">
                  <c:v>3.7626532481930511E-4</c:v>
                </c:pt>
                <c:pt idx="107">
                  <c:v>3.3126375759348392E-4</c:v>
                </c:pt>
                <c:pt idx="108">
                  <c:v>2.9104409345538206E-4</c:v>
                </c:pt>
                <c:pt idx="109">
                  <c:v>2.5518127068561313E-4</c:v>
                </c:pt>
                <c:pt idx="110">
                  <c:v>2.2327697567614985E-4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0CB-4BAB-A101-F14736BC5B96}"/>
            </c:ext>
          </c:extLst>
        </c:ser>
        <c:ser>
          <c:idx val="1"/>
          <c:order val="1"/>
          <c:tx>
            <c:strRef>
              <c:f>'Test ES'!$E$157</c:f>
              <c:strCache>
                <c:ptCount val="1"/>
                <c:pt idx="0">
                  <c:v>Post1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none"/>
          </c:marker>
          <c:cat>
            <c:numRef>
              <c:f>'Test ES'!$C$159:$C$269</c:f>
              <c:numCache>
                <c:formatCode>General</c:formatCode>
                <c:ptCount val="11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</c:numCache>
            </c:numRef>
          </c:cat>
          <c:val>
            <c:numRef>
              <c:f>'Test ES'!$E$158:$E$269</c:f>
              <c:numCache>
                <c:formatCode>General</c:formatCode>
                <c:ptCount val="112"/>
                <c:pt idx="1">
                  <c:v>5.2608053918753691E-4</c:v>
                </c:pt>
                <c:pt idx="2">
                  <c:v>5.8403373424487895E-4</c:v>
                </c:pt>
                <c:pt idx="3">
                  <c:v>6.4732027613561367E-4</c:v>
                </c:pt>
                <c:pt idx="4">
                  <c:v>7.1630184489247296E-4</c:v>
                </c:pt>
                <c:pt idx="5">
                  <c:v>7.9134982385694003E-4</c:v>
                </c:pt>
                <c:pt idx="6">
                  <c:v>8.7284380054525486E-4</c:v>
                </c:pt>
                <c:pt idx="7">
                  <c:v>9.6116983933142142E-4</c:v>
                </c:pt>
                <c:pt idx="8">
                  <c:v>1.0567185197048439E-3</c:v>
                </c:pt>
                <c:pt idx="9">
                  <c:v>1.1598827360042362E-3</c:v>
                </c:pt>
                <c:pt idx="10">
                  <c:v>1.2710552569497584E-3</c:v>
                </c:pt>
                <c:pt idx="11">
                  <c:v>1.3906260459831032E-3</c:v>
                </c:pt>
                <c:pt idx="12">
                  <c:v>1.5189793463661319E-3</c:v>
                </c:pt>
                <c:pt idx="13">
                  <c:v>1.6564905381628236E-3</c:v>
                </c:pt>
                <c:pt idx="14">
                  <c:v>1.8035227776106912E-3</c:v>
                </c:pt>
                <c:pt idx="15">
                  <c:v>1.9604234329446513E-3</c:v>
                </c:pt>
                <c:pt idx="16">
                  <c:v>2.1275203344307855E-3</c:v>
                </c:pt>
                <c:pt idx="17">
                  <c:v>2.3051178601558235E-3</c:v>
                </c:pt>
                <c:pt idx="18">
                  <c:v>2.4934928829512468E-3</c:v>
                </c:pt>
                <c:pt idx="19">
                  <c:v>2.6928906076546053E-3</c:v>
                </c:pt>
                <c:pt idx="20">
                  <c:v>2.9035203316657237E-3</c:v>
                </c:pt>
                <c:pt idx="21">
                  <c:v>3.1255511653796573E-3</c:v>
                </c:pt>
                <c:pt idx="22">
                  <c:v>3.3591077525054465E-3</c:v>
                </c:pt>
                <c:pt idx="23">
                  <c:v>3.6042660334423497E-3</c:v>
                </c:pt>
                <c:pt idx="24">
                  <c:v>3.8610490977145197E-3</c:v>
                </c:pt>
                <c:pt idx="25">
                  <c:v>4.1294231738924127E-3</c:v>
                </c:pt>
                <c:pt idx="26">
                  <c:v>4.4092938073876922E-3</c:v>
                </c:pt>
                <c:pt idx="27">
                  <c:v>4.7005022779338535E-3</c:v>
                </c:pt>
                <c:pt idx="28">
                  <c:v>5.0028223093972566E-3</c:v>
                </c:pt>
                <c:pt idx="29">
                  <c:v>5.3159571247486694E-3</c:v>
                </c:pt>
                <c:pt idx="30">
                  <c:v>5.639536898516477E-3</c:v>
                </c:pt>
                <c:pt idx="31">
                  <c:v>5.9731166578007762E-3</c:v>
                </c:pt>
                <c:pt idx="32">
                  <c:v>6.3161746809235093E-3</c:v>
                </c:pt>
                <c:pt idx="33">
                  <c:v>6.6681114400054965E-3</c:v>
                </c:pt>
                <c:pt idx="34">
                  <c:v>7.0282491301902408E-3</c:v>
                </c:pt>
                <c:pt idx="35">
                  <c:v>7.3958318238832015E-3</c:v>
                </c:pt>
                <c:pt idx="36">
                  <c:v>7.7700262832636428E-3</c:v>
                </c:pt>
                <c:pt idx="37">
                  <c:v>8.1499234584875326E-3</c:v>
                </c:pt>
                <c:pt idx="38">
                  <c:v>8.5345406924819522E-3</c:v>
                </c:pt>
                <c:pt idx="39">
                  <c:v>8.9228246460954334E-3</c:v>
                </c:pt>
                <c:pt idx="40">
                  <c:v>9.3136549496891461E-3</c:v>
                </c:pt>
                <c:pt idx="41">
                  <c:v>9.7058485791186588E-3</c:v>
                </c:pt>
                <c:pt idx="42">
                  <c:v>1.0098164945564607E-2</c:v>
                </c:pt>
                <c:pt idx="43">
                  <c:v>1.0489311679932634E-2</c:v>
                </c:pt>
                <c:pt idx="44">
                  <c:v>1.0877951083677891E-2</c:v>
                </c:pt>
                <c:pt idx="45">
                  <c:v>1.1262707209043335E-2</c:v>
                </c:pt>
                <c:pt idx="46">
                  <c:v>1.1642173522965751E-2</c:v>
                </c:pt>
                <c:pt idx="47">
                  <c:v>1.2014921100433784E-2</c:v>
                </c:pt>
                <c:pt idx="48">
                  <c:v>1.2379507285013991E-2</c:v>
                </c:pt>
                <c:pt idx="49">
                  <c:v>1.2734484746727993E-2</c:v>
                </c:pt>
                <c:pt idx="50">
                  <c:v>1.3078410860596388E-2</c:v>
                </c:pt>
                <c:pt idx="51">
                  <c:v>1.3409857323086662E-2</c:v>
                </c:pt>
                <c:pt idx="52">
                  <c:v>1.3727419918527063E-2</c:v>
                </c:pt>
                <c:pt idx="53">
                  <c:v>1.4029728343379889E-2</c:v>
                </c:pt>
                <c:pt idx="54">
                  <c:v>1.4315455993194812E-2</c:v>
                </c:pt>
                <c:pt idx="55">
                  <c:v>1.4583329615160135E-2</c:v>
                </c:pt>
                <c:pt idx="56">
                  <c:v>1.4832138728493776E-2</c:v>
                </c:pt>
                <c:pt idx="57">
                  <c:v>1.5060744715504212E-2</c:v>
                </c:pt>
                <c:pt idx="58">
                  <c:v>1.5268089488022784E-2</c:v>
                </c:pt>
                <c:pt idx="59">
                  <c:v>1.5453203637060035E-2</c:v>
                </c:pt>
                <c:pt idx="60">
                  <c:v>1.5615213977947165E-2</c:v>
                </c:pt>
                <c:pt idx="61">
                  <c:v>1.5753350408843944E-2</c:v>
                </c:pt>
                <c:pt idx="62">
                  <c:v>1.5866952007263162E-2</c:v>
                </c:pt>
                <c:pt idx="63">
                  <c:v>1.5955472297093039E-2</c:v>
                </c:pt>
                <c:pt idx="64">
                  <c:v>1.6018483627391649E-2</c:v>
                </c:pt>
                <c:pt idx="65">
                  <c:v>1.6055680613861003E-2</c:v>
                </c:pt>
                <c:pt idx="66">
                  <c:v>1.6066882604249339E-2</c:v>
                </c:pt>
                <c:pt idx="67">
                  <c:v>1.6052035139831965E-2</c:v>
                </c:pt>
                <c:pt idx="68">
                  <c:v>1.6011210396426709E-2</c:v>
                </c:pt>
                <c:pt idx="69">
                  <c:v>1.5944606599946797E-2</c:v>
                </c:pt>
                <c:pt idx="70">
                  <c:v>1.585254642311312E-2</c:v>
                </c:pt>
                <c:pt idx="71">
                  <c:v>1.573547438147092E-2</c:v>
                </c:pt>
                <c:pt idx="72">
                  <c:v>1.5593953258114806E-2</c:v>
                </c:pt>
                <c:pt idx="73">
                  <c:v>1.5428659597358519E-2</c:v>
                </c:pt>
                <c:pt idx="74">
                  <c:v>1.5240378317836254E-2</c:v>
                </c:pt>
                <c:pt idx="75">
                  <c:v>1.5029996505046061E-2</c:v>
                </c:pt>
                <c:pt idx="76">
                  <c:v>1.4798496452010543E-2</c:v>
                </c:pt>
                <c:pt idx="77">
                  <c:v>1.4546948024418709E-2</c:v>
                </c:pt>
                <c:pt idx="78">
                  <c:v>1.4276500433225101E-2</c:v>
                </c:pt>
                <c:pt idx="79">
                  <c:v>1.3988373503136593E-2</c:v>
                </c:pt>
                <c:pt idx="80">
                  <c:v>1.3683848529651823E-2</c:v>
                </c:pt>
                <c:pt idx="81">
                  <c:v>1.3364258820291037E-2</c:v>
                </c:pt>
                <c:pt idx="82">
                  <c:v>1.3030980017345669E-2</c:v>
                </c:pt>
                <c:pt idx="83">
                  <c:v>1.2685420299886585E-2</c:v>
                </c:pt>
                <c:pt idx="84">
                  <c:v>1.2329010561919443E-2</c:v>
                </c:pt>
                <c:pt idx="85">
                  <c:v>1.1963194661505331E-2</c:v>
                </c:pt>
                <c:pt idx="86">
                  <c:v>1.158941983243366E-2</c:v>
                </c:pt>
                <c:pt idx="87">
                  <c:v>1.1209127345719232E-2</c:v>
                </c:pt>
                <c:pt idx="88">
                  <c:v>1.0823743502887079E-2</c:v>
                </c:pt>
                <c:pt idx="89">
                  <c:v>1.0434671036812808E-2</c:v>
                </c:pt>
                <c:pt idx="90">
                  <c:v>1.0043280988917795E-2</c:v>
                </c:pt>
                <c:pt idx="91">
                  <c:v>9.6509051239029864E-3</c:v>
                </c:pt>
                <c:pt idx="92">
                  <c:v>9.2588289350722386E-3</c:v>
                </c:pt>
                <c:pt idx="93">
                  <c:v>8.8682852847812264E-3</c:v>
                </c:pt>
                <c:pt idx="94">
                  <c:v>8.4804487157862981E-3</c:v>
                </c:pt>
                <c:pt idx="95">
                  <c:v>8.0964304603938341E-3</c:v>
                </c:pt>
                <c:pt idx="96">
                  <c:v>7.7172741654559273E-3</c:v>
                </c:pt>
                <c:pt idx="97">
                  <c:v>7.3439523425478642E-3</c:v>
                </c:pt>
                <c:pt idx="98">
                  <c:v>6.9773635442148948E-3</c:v>
                </c:pt>
                <c:pt idx="99">
                  <c:v>6.6183302590986266E-3</c:v>
                </c:pt>
                <c:pt idx="100">
                  <c:v>6.267597511145067E-3</c:v>
                </c:pt>
                <c:pt idx="101">
                  <c:v>5.9258321410425906E-3</c:v>
                </c:pt>
                <c:pt idx="102">
                  <c:v>5.5936227416117342E-3</c:v>
                </c:pt>
                <c:pt idx="103">
                  <c:v>5.2714802131294857E-3</c:v>
                </c:pt>
                <c:pt idx="104">
                  <c:v>4.9598388995638117E-3</c:v>
                </c:pt>
                <c:pt idx="105">
                  <c:v>4.659058262451333E-3</c:v>
                </c:pt>
                <c:pt idx="106">
                  <c:v>4.3694250456901519E-3</c:v>
                </c:pt>
                <c:pt idx="107">
                  <c:v>4.0911558818454759E-3</c:v>
                </c:pt>
                <c:pt idx="108">
                  <c:v>3.8244002886695513E-3</c:v>
                </c:pt>
                <c:pt idx="109">
                  <c:v>3.5692440034001977E-3</c:v>
                </c:pt>
                <c:pt idx="110">
                  <c:v>3.3257126019930177E-3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0CB-4BAB-A101-F14736BC5B96}"/>
            </c:ext>
          </c:extLst>
        </c:ser>
        <c:ser>
          <c:idx val="2"/>
          <c:order val="2"/>
          <c:tx>
            <c:strRef>
              <c:f>'Test ES'!$F$157</c:f>
              <c:strCache>
                <c:ptCount val="1"/>
                <c:pt idx="0">
                  <c:v>Post2</c:v>
                </c:pt>
              </c:strCache>
            </c:strRef>
          </c:tx>
          <c:spPr>
            <a:ln w="28575" cap="rnd">
              <a:solidFill>
                <a:srgbClr val="F390AF"/>
              </a:solidFill>
              <a:round/>
            </a:ln>
            <a:effectLst/>
          </c:spPr>
          <c:marker>
            <c:symbol val="none"/>
          </c:marker>
          <c:val>
            <c:numRef>
              <c:f>'Test ES'!$F$158:$F$269</c:f>
              <c:numCache>
                <c:formatCode>General</c:formatCode>
                <c:ptCount val="112"/>
                <c:pt idx="1">
                  <c:v>1.5257294359741544E-4</c:v>
                </c:pt>
                <c:pt idx="2">
                  <c:v>1.7116475268006892E-4</c:v>
                </c:pt>
                <c:pt idx="3">
                  <c:v>1.9174296418104054E-4</c:v>
                </c:pt>
                <c:pt idx="4">
                  <c:v>2.1448297512769403E-4</c:v>
                </c:pt>
                <c:pt idx="5">
                  <c:v>2.3957114125268484E-4</c:v>
                </c:pt>
                <c:pt idx="6">
                  <c:v>2.6720492990808879E-4</c:v>
                </c:pt>
                <c:pt idx="7">
                  <c:v>2.9759300561143034E-4</c:v>
                </c:pt>
                <c:pt idx="8">
                  <c:v>3.3095523956139271E-4</c:v>
                </c:pt>
                <c:pt idx="9">
                  <c:v>3.6752263427247824E-4</c:v>
                </c:pt>
                <c:pt idx="10">
                  <c:v>4.0753715437621106E-4</c:v>
                </c:pt>
                <c:pt idx="11">
                  <c:v>4.5125145463302313E-4</c:v>
                </c:pt>
                <c:pt idx="12">
                  <c:v>4.9892849630485555E-4</c:v>
                </c:pt>
                <c:pt idx="13">
                  <c:v>5.5084104326440892E-4</c:v>
                </c:pt>
                <c:pt idx="14">
                  <c:v>6.0727102957297172E-4</c:v>
                </c:pt>
                <c:pt idx="15">
                  <c:v>6.6850879075394892E-4</c:v>
                </c:pt>
                <c:pt idx="16">
                  <c:v>7.3485215163164141E-4</c:v>
                </c:pt>
                <c:pt idx="17">
                  <c:v>8.0660536440104499E-4</c:v>
                </c:pt>
                <c:pt idx="18">
                  <c:v>8.8407789154941008E-4</c:v>
                </c:pt>
                <c:pt idx="19">
                  <c:v>9.6758302936705311E-4</c:v>
                </c:pt>
                <c:pt idx="20">
                  <c:v>1.0574363690642502E-3</c:v>
                </c:pt>
                <c:pt idx="21">
                  <c:v>1.153954093951544E-3</c:v>
                </c:pt>
                <c:pt idx="22">
                  <c:v>1.2574511127382019E-3</c:v>
                </c:pt>
                <c:pt idx="23">
                  <c:v>1.3682390307510933E-3</c:v>
                </c:pt>
                <c:pt idx="24">
                  <c:v>1.4866239627639654E-3</c:v>
                </c:pt>
                <c:pt idx="25">
                  <c:v>1.6129041931422184E-3</c:v>
                </c:pt>
                <c:pt idx="26">
                  <c:v>1.7473676911347188E-3</c:v>
                </c:pt>
                <c:pt idx="27">
                  <c:v>1.8902894913629233E-3</c:v>
                </c:pt>
                <c:pt idx="28">
                  <c:v>2.0419289518464469E-3</c:v>
                </c:pt>
                <c:pt idx="29">
                  <c:v>2.2025269042379066E-3</c:v>
                </c:pt>
                <c:pt idx="30">
                  <c:v>2.3723027132907196E-3</c:v>
                </c:pt>
                <c:pt idx="31">
                  <c:v>2.5514512649205887E-3</c:v>
                </c:pt>
                <c:pt idx="32">
                  <c:v>2.7401399045122051E-3</c:v>
                </c:pt>
                <c:pt idx="33">
                  <c:v>2.9385053493322421E-3</c:v>
                </c:pt>
                <c:pt idx="34">
                  <c:v>3.1466506010017353E-3</c:v>
                </c:pt>
                <c:pt idx="35">
                  <c:v>3.3646418859182318E-3</c:v>
                </c:pt>
                <c:pt idx="36">
                  <c:v>3.5925056532628051E-3</c:v>
                </c:pt>
                <c:pt idx="37">
                  <c:v>3.8302256617414199E-3</c:v>
                </c:pt>
                <c:pt idx="38">
                  <c:v>4.077740187457375E-3</c:v>
                </c:pt>
                <c:pt idx="39">
                  <c:v>4.3349393862559711E-3</c:v>
                </c:pt>
                <c:pt idx="40">
                  <c:v>4.6016628444908118E-3</c:v>
                </c:pt>
                <c:pt idx="41">
                  <c:v>4.8776973524023255E-3</c:v>
                </c:pt>
                <c:pt idx="42">
                  <c:v>5.162774934146362E-3</c:v>
                </c:pt>
                <c:pt idx="43">
                  <c:v>5.4565711679405359E-3</c:v>
                </c:pt>
                <c:pt idx="44">
                  <c:v>5.7587038287903519E-3</c:v>
                </c:pt>
                <c:pt idx="45">
                  <c:v>6.0687318848032636E-3</c:v>
                </c:pt>
                <c:pt idx="46">
                  <c:v>6.3861548761892026E-3</c:v>
                </c:pt>
                <c:pt idx="47">
                  <c:v>6.7104127036809111E-3</c:v>
                </c:pt>
                <c:pt idx="48">
                  <c:v>7.0408858502920297E-3</c:v>
                </c:pt>
                <c:pt idx="49">
                  <c:v>7.3768960570793265E-3</c:v>
                </c:pt>
                <c:pt idx="50">
                  <c:v>7.7177074699073863E-3</c:v>
                </c:pt>
                <c:pt idx="51">
                  <c:v>8.0625282701579544E-3</c:v>
                </c:pt>
                <c:pt idx="52">
                  <c:v>8.4105127979162021E-3</c:v>
                </c:pt>
                <c:pt idx="53">
                  <c:v>8.7607641714447342E-3</c:v>
                </c:pt>
                <c:pt idx="54">
                  <c:v>9.1123374017715378E-3</c:v>
                </c:pt>
                <c:pt idx="55">
                  <c:v>9.4642429960247708E-3</c:v>
                </c:pt>
                <c:pt idx="56">
                  <c:v>9.8154510378057613E-3</c:v>
                </c:pt>
                <c:pt idx="57">
                  <c:v>1.0164895727466414E-2</c:v>
                </c:pt>
                <c:pt idx="58">
                  <c:v>1.0511480359717686E-2</c:v>
                </c:pt>
                <c:pt idx="59">
                  <c:v>1.0854082710613383E-2</c:v>
                </c:pt>
                <c:pt idx="60">
                  <c:v>1.1191560800702308E-2</c:v>
                </c:pt>
                <c:pt idx="61">
                  <c:v>1.1522758996096175E-2</c:v>
                </c:pt>
                <c:pt idx="62">
                  <c:v>1.1846514404435059E-2</c:v>
                </c:pt>
                <c:pt idx="63">
                  <c:v>1.2161663518318778E-2</c:v>
                </c:pt>
                <c:pt idx="64">
                  <c:v>1.2467049054781753E-2</c:v>
                </c:pt>
                <c:pt idx="65">
                  <c:v>1.2761526935885639E-2</c:v>
                </c:pt>
                <c:pt idx="66">
                  <c:v>1.3043973352549532E-2</c:v>
                </c:pt>
                <c:pt idx="67">
                  <c:v>1.3313291851385273E-2</c:v>
                </c:pt>
                <c:pt idx="68">
                  <c:v>1.3568420382602449E-2</c:v>
                </c:pt>
                <c:pt idx="69">
                  <c:v>1.3808338246032286E-2</c:v>
                </c:pt>
                <c:pt idx="70">
                  <c:v>1.4032072872020688E-2</c:v>
                </c:pt>
                <c:pt idx="71">
                  <c:v>1.4238706374377763E-2</c:v>
                </c:pt>
                <c:pt idx="72">
                  <c:v>1.4427381813753002E-2</c:v>
                </c:pt>
                <c:pt idx="73">
                  <c:v>1.4597309111729838E-2</c:v>
                </c:pt>
                <c:pt idx="74">
                  <c:v>1.4747770558588197E-2</c:v>
                </c:pt>
                <c:pt idx="75">
                  <c:v>1.4878125861044724E-2</c:v>
                </c:pt>
                <c:pt idx="76">
                  <c:v>1.4987816680313709E-2</c:v>
                </c:pt>
                <c:pt idx="77">
                  <c:v>1.5076370615492565E-2</c:v>
                </c:pt>
                <c:pt idx="78">
                  <c:v>1.5143404592509579E-2</c:v>
                </c:pt>
                <c:pt idx="79">
                  <c:v>1.5188627624615767E-2</c:v>
                </c:pt>
                <c:pt idx="80">
                  <c:v>1.5211842916585304E-2</c:v>
                </c:pt>
                <c:pt idx="81">
                  <c:v>1.5212949291332663E-2</c:v>
                </c:pt>
                <c:pt idx="82">
                  <c:v>1.5191941924474706E-2</c:v>
                </c:pt>
                <c:pt idx="83">
                  <c:v>1.514891237937516E-2</c:v>
                </c:pt>
                <c:pt idx="84">
                  <c:v>1.5084047942315269E-2</c:v>
                </c:pt>
                <c:pt idx="85">
                  <c:v>1.4997630264545397E-2</c:v>
                </c:pt>
                <c:pt idx="86">
                  <c:v>1.4890033324995455E-2</c:v>
                </c:pt>
                <c:pt idx="87">
                  <c:v>1.4761720734264976E-2</c:v>
                </c:pt>
                <c:pt idx="88">
                  <c:v>1.4613242407088969E-2</c:v>
                </c:pt>
                <c:pt idx="89">
                  <c:v>1.4445230636697929E-2</c:v>
                </c:pt>
                <c:pt idx="90">
                  <c:v>1.4258395610281664E-2</c:v>
                </c:pt>
                <c:pt idx="91">
                  <c:v>1.4053520410054596E-2</c:v>
                </c:pt>
                <c:pt idx="92">
                  <c:v>1.3831455549140802E-2</c:v>
                </c:pt>
                <c:pt idx="93">
                  <c:v>1.3593113095595341E-2</c:v>
                </c:pt>
                <c:pt idx="94">
                  <c:v>1.3339460441308522E-2</c:v>
                </c:pt>
                <c:pt idx="95">
                  <c:v>1.3071513775266358E-2</c:v>
                </c:pt>
                <c:pt idx="96">
                  <c:v>1.2790331322638968E-2</c:v>
                </c:pt>
                <c:pt idx="97">
                  <c:v>1.2497006412424952E-2</c:v>
                </c:pt>
                <c:pt idx="98">
                  <c:v>1.2192660436891052E-2</c:v>
                </c:pt>
                <c:pt idx="99">
                  <c:v>1.1878435765820552E-2</c:v>
                </c:pt>
                <c:pt idx="100">
                  <c:v>1.1555488677638772E-2</c:v>
                </c:pt>
                <c:pt idx="101">
                  <c:v>1.1224982367848364E-2</c:v>
                </c:pt>
                <c:pt idx="102">
                  <c:v>1.0888080092917782E-2</c:v>
                </c:pt>
                <c:pt idx="103">
                  <c:v>1.0545938504869713E-2</c:v>
                </c:pt>
                <c:pt idx="104">
                  <c:v>1.0199701228365223E-2</c:v>
                </c:pt>
                <c:pt idx="105">
                  <c:v>9.8504927281344492E-3</c:v>
                </c:pt>
                <c:pt idx="106">
                  <c:v>9.4994125102304504E-3</c:v>
                </c:pt>
                <c:pt idx="107">
                  <c:v>9.1475296958491385E-3</c:v>
                </c:pt>
                <c:pt idx="108">
                  <c:v>8.7958780014373555E-3</c:v>
                </c:pt>
                <c:pt idx="109">
                  <c:v>8.4454511535770483E-3</c:v>
                </c:pt>
                <c:pt idx="110">
                  <c:v>8.0971987617609528E-3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0CB-4BAB-A101-F14736BC5B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89436624"/>
        <c:axId val="789457008"/>
      </c:lineChart>
      <c:catAx>
        <c:axId val="7894366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89457008"/>
        <c:crosses val="autoZero"/>
        <c:auto val="0"/>
        <c:lblAlgn val="ctr"/>
        <c:lblOffset val="100"/>
        <c:noMultiLvlLbl val="0"/>
      </c:catAx>
      <c:valAx>
        <c:axId val="789457008"/>
        <c:scaling>
          <c:orientation val="minMax"/>
          <c:max val="4.0000000000000008E-2"/>
        </c:scaling>
        <c:delete val="1"/>
        <c:axPos val="l"/>
        <c:numFmt formatCode="General" sourceLinked="1"/>
        <c:majorTickMark val="out"/>
        <c:minorTickMark val="none"/>
        <c:tickLblPos val="nextTo"/>
        <c:crossAx val="789436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</c:legendEntry>
      <c:layout>
        <c:manualLayout>
          <c:xMode val="edge"/>
          <c:yMode val="edge"/>
          <c:x val="4.2633560906334172E-4"/>
          <c:y val="8.2277233703341897E-3"/>
          <c:w val="0.24754391843377532"/>
          <c:h val="0.4113591431697345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pPr>
            <a:r>
              <a:rPr lang="th-TH" sz="1400" u="none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คะแนนเฉลี่ย</a:t>
            </a:r>
          </a:p>
        </c:rich>
      </c:tx>
      <c:layout>
        <c:manualLayout>
          <c:xMode val="edge"/>
          <c:yMode val="edge"/>
          <c:x val="0.29228471797897221"/>
          <c:y val="1.7874160172246757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C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992957984900292"/>
          <c:y val="5.2922176840891226E-2"/>
          <c:w val="0.81707350103260312"/>
          <c:h val="0.663176893439304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คะแนนเฉลี่ย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1AA-4BD1-B339-2B56BEDC9F7C}"/>
              </c:ext>
            </c:extLst>
          </c:dPt>
          <c:dPt>
            <c:idx val="2"/>
            <c:invertIfNegative val="0"/>
            <c:bubble3D val="0"/>
            <c:spPr>
              <a:solidFill>
                <a:srgbClr val="F390A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EE26-4A07-ACC2-2754F71EAD48}"/>
              </c:ext>
            </c:extLst>
          </c:dPt>
          <c:dLbls>
            <c:dLbl>
              <c:idx val="0"/>
              <c:layout>
                <c:manualLayout>
                  <c:x val="7.122163460525484E-3"/>
                  <c:y val="3.56592503435022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471376498598849"/>
                      <c:h val="0.1861100060861375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41AA-4BD1-B339-2B56BEDC9F7C}"/>
                </c:ext>
              </c:extLst>
            </c:dLbl>
            <c:dLbl>
              <c:idx val="1"/>
              <c:layout>
                <c:manualLayout>
                  <c:x val="6.2476279560444879E-3"/>
                  <c:y val="1.105176088090702E-2"/>
                </c:manualLayout>
              </c:layout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1" i="0" u="none" strike="noStrike" kern="1200" baseline="0">
                      <a:solidFill>
                        <a:srgbClr val="FFC000"/>
                      </a:solidFill>
                      <a:latin typeface="Kanit" panose="00000500000000000000" pitchFamily="2" charset="-34"/>
                      <a:ea typeface="+mn-ea"/>
                      <a:cs typeface="Kanit" panose="00000500000000000000" pitchFamily="2" charset="-34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898132371309874"/>
                      <c:h val="9.015228188601506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1AA-4BD1-B339-2B56BEDC9F7C}"/>
                </c:ext>
              </c:extLst>
            </c:dLbl>
            <c:dLbl>
              <c:idx val="2"/>
              <c:layout>
                <c:manualLayout>
                  <c:x val="6.6899664988095487E-3"/>
                  <c:y val="1.3500226150911487E-2"/>
                </c:manualLayout>
              </c:layout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1" i="0" u="none" strike="noStrike" kern="1200" baseline="0">
                      <a:solidFill>
                        <a:srgbClr val="F390AF"/>
                      </a:solidFill>
                      <a:latin typeface="Kanit" panose="00000500000000000000" pitchFamily="2" charset="-34"/>
                      <a:ea typeface="+mn-ea"/>
                      <a:cs typeface="Kanit" panose="00000500000000000000" pitchFamily="2" charset="-34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35599755588799"/>
                      <c:h val="0.1335821081942102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EE26-4A07-ACC2-2754F71EAD48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rgbClr val="267ADD"/>
                    </a:solidFill>
                    <a:latin typeface="Kanit" panose="00000500000000000000" pitchFamily="2" charset="-34"/>
                    <a:ea typeface="+mn-ea"/>
                    <a:cs typeface="Kanit" panose="00000500000000000000" pitchFamily="2" charset="-34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Pre</c:v>
                </c:pt>
                <c:pt idx="1">
                  <c:v>Post1</c:v>
                </c:pt>
                <c:pt idx="2">
                  <c:v>Post2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44.68</c:v>
                </c:pt>
                <c:pt idx="1">
                  <c:v>65.930000000000007</c:v>
                </c:pt>
                <c:pt idx="2">
                  <c:v>70.55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9-45D1-9C4D-F9E2337F43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988353152"/>
        <c:axId val="988355648"/>
      </c:barChart>
      <c:catAx>
        <c:axId val="98835315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88355648"/>
        <c:crosses val="autoZero"/>
        <c:auto val="1"/>
        <c:lblAlgn val="ctr"/>
        <c:lblOffset val="100"/>
        <c:noMultiLvlLbl val="0"/>
      </c:catAx>
      <c:valAx>
        <c:axId val="988355648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88353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1706137670929818E-2"/>
          <c:y val="0.7336192065105952"/>
          <c:w val="0.89658719790986285"/>
          <c:h val="0.1381311696546401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ECE9F3"/>
    </a:solidFill>
    <a:ln>
      <a:noFill/>
    </a:ln>
    <a:effectLst/>
  </c:spPr>
  <c:txPr>
    <a:bodyPr/>
    <a:lstStyle/>
    <a:p>
      <a:pPr>
        <a:defRPr b="1"/>
      </a:pPr>
      <a:endParaRPr lang="en-US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ด้านการอ่าน 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8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พื้นเสียงแม่ ก กา</c:v>
                </c:pt>
                <c:pt idx="1">
                  <c:v>แม่ ก กา</c:v>
                </c:pt>
                <c:pt idx="2">
                  <c:v>พื้นเสียงตัวสะกด</c:v>
                </c:pt>
                <c:pt idx="3">
                  <c:v>คำที่มีตัวสะกด</c:v>
                </c:pt>
                <c:pt idx="4">
                  <c:v>คำควบกล้ำ</c:v>
                </c:pt>
                <c:pt idx="5">
                  <c:v>อักษรนำ</c:v>
                </c:pt>
                <c:pt idx="6">
                  <c:v>เรียงพยางค์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7.04</c:v>
                </c:pt>
                <c:pt idx="1">
                  <c:v>5.96</c:v>
                </c:pt>
                <c:pt idx="2">
                  <c:v>4.82</c:v>
                </c:pt>
                <c:pt idx="3">
                  <c:v>4.18</c:v>
                </c:pt>
                <c:pt idx="4">
                  <c:v>2.57</c:v>
                </c:pt>
                <c:pt idx="5">
                  <c:v>3.86</c:v>
                </c:pt>
                <c:pt idx="6">
                  <c:v>3.32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2C-41EE-AC57-840E8379777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Post1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พื้นเสียงแม่ ก กา</c:v>
                </c:pt>
                <c:pt idx="1">
                  <c:v>แม่ ก กา</c:v>
                </c:pt>
                <c:pt idx="2">
                  <c:v>พื้นเสียงตัวสะกด</c:v>
                </c:pt>
                <c:pt idx="3">
                  <c:v>คำที่มีตัวสะกด</c:v>
                </c:pt>
                <c:pt idx="4">
                  <c:v>คำควบกล้ำ</c:v>
                </c:pt>
                <c:pt idx="5">
                  <c:v>อักษรนำ</c:v>
                </c:pt>
                <c:pt idx="6">
                  <c:v>เรียงพยางค์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7.79</c:v>
                </c:pt>
                <c:pt idx="1">
                  <c:v>6.79</c:v>
                </c:pt>
                <c:pt idx="2">
                  <c:v>6.29</c:v>
                </c:pt>
                <c:pt idx="3">
                  <c:v>6.11</c:v>
                </c:pt>
                <c:pt idx="4">
                  <c:v>5.21</c:v>
                </c:pt>
                <c:pt idx="5">
                  <c:v>5.89</c:v>
                </c:pt>
                <c:pt idx="6">
                  <c:v>5.64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72C-41EE-AC57-840E8379777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Post2</c:v>
                </c:pt>
              </c:strCache>
            </c:strRef>
          </c:tx>
          <c:spPr>
            <a:solidFill>
              <a:srgbClr val="F390AF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พื้นเสียงแม่ ก กา</c:v>
                </c:pt>
                <c:pt idx="1">
                  <c:v>แม่ ก กา</c:v>
                </c:pt>
                <c:pt idx="2">
                  <c:v>พื้นเสียงตัวสะกด</c:v>
                </c:pt>
                <c:pt idx="3">
                  <c:v>คำที่มีตัวสะกด</c:v>
                </c:pt>
                <c:pt idx="4">
                  <c:v>คำควบกล้ำ</c:v>
                </c:pt>
                <c:pt idx="5">
                  <c:v>อักษรนำ</c:v>
                </c:pt>
                <c:pt idx="6">
                  <c:v>เรียงพยางค์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7.95</c:v>
                </c:pt>
                <c:pt idx="1">
                  <c:v>7.2</c:v>
                </c:pt>
                <c:pt idx="2">
                  <c:v>7.3</c:v>
                </c:pt>
                <c:pt idx="3">
                  <c:v>7.5</c:v>
                </c:pt>
                <c:pt idx="4">
                  <c:v>6.54</c:v>
                </c:pt>
                <c:pt idx="5">
                  <c:v>6.78</c:v>
                </c:pt>
                <c:pt idx="6">
                  <c:v>6.98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4E-4A63-8692-6585AD5C11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8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ด้านการเขียน 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4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พื้นเสียงแม่ ก กา</c:v>
                </c:pt>
                <c:pt idx="1">
                  <c:v>แม่ ก กา</c:v>
                </c:pt>
                <c:pt idx="2">
                  <c:v>พื้นเสียงตัวสะกด</c:v>
                </c:pt>
                <c:pt idx="3">
                  <c:v>คำที่มีตัวสะกด</c:v>
                </c:pt>
                <c:pt idx="4">
                  <c:v>คำควบกล้ำ</c:v>
                </c:pt>
                <c:pt idx="5">
                  <c:v>อักษรนำ</c:v>
                </c:pt>
                <c:pt idx="6">
                  <c:v>เรียงพยางค์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1.36</c:v>
                </c:pt>
                <c:pt idx="1">
                  <c:v>1.1399999999999999</c:v>
                </c:pt>
                <c:pt idx="2">
                  <c:v>0.56999999999999995</c:v>
                </c:pt>
                <c:pt idx="3">
                  <c:v>0.21</c:v>
                </c:pt>
                <c:pt idx="4">
                  <c:v>0.21</c:v>
                </c:pt>
                <c:pt idx="5">
                  <c:v>0.25</c:v>
                </c:pt>
                <c:pt idx="6">
                  <c:v>0.43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1D-4B9E-86FB-99B9FCBC0B6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Post1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พื้นเสียงแม่ ก กา</c:v>
                </c:pt>
                <c:pt idx="1">
                  <c:v>แม่ ก กา</c:v>
                </c:pt>
                <c:pt idx="2">
                  <c:v>พื้นเสียงตัวสะกด</c:v>
                </c:pt>
                <c:pt idx="3">
                  <c:v>คำที่มีตัวสะกด</c:v>
                </c:pt>
                <c:pt idx="4">
                  <c:v>คำควบกล้ำ</c:v>
                </c:pt>
                <c:pt idx="5">
                  <c:v>อักษรนำ</c:v>
                </c:pt>
                <c:pt idx="6">
                  <c:v>เรียงพยางค์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2.79</c:v>
                </c:pt>
                <c:pt idx="1">
                  <c:v>2.1800000000000002</c:v>
                </c:pt>
                <c:pt idx="2">
                  <c:v>1.86</c:v>
                </c:pt>
                <c:pt idx="3">
                  <c:v>0.86</c:v>
                </c:pt>
                <c:pt idx="4">
                  <c:v>1.1399999999999999</c:v>
                </c:pt>
                <c:pt idx="5">
                  <c:v>0.79</c:v>
                </c:pt>
                <c:pt idx="6">
                  <c:v>1.64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E1D-4B9E-86FB-99B9FCBC0B6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Post2</c:v>
                </c:pt>
              </c:strCache>
            </c:strRef>
          </c:tx>
          <c:spPr>
            <a:solidFill>
              <a:srgbClr val="F390AF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พื้นเสียงแม่ ก กา</c:v>
                </c:pt>
                <c:pt idx="1">
                  <c:v>แม่ ก กา</c:v>
                </c:pt>
                <c:pt idx="2">
                  <c:v>พื้นเสียงตัวสะกด</c:v>
                </c:pt>
                <c:pt idx="3">
                  <c:v>คำที่มีตัวสะกด</c:v>
                </c:pt>
                <c:pt idx="4">
                  <c:v>คำควบกล้ำ</c:v>
                </c:pt>
                <c:pt idx="5">
                  <c:v>อักษรนำ</c:v>
                </c:pt>
                <c:pt idx="6">
                  <c:v>เรียงพยางค์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3</c:v>
                </c:pt>
                <c:pt idx="1">
                  <c:v>2.56</c:v>
                </c:pt>
                <c:pt idx="2">
                  <c:v>2.78</c:v>
                </c:pt>
                <c:pt idx="3">
                  <c:v>1.79</c:v>
                </c:pt>
                <c:pt idx="4">
                  <c:v>2.21</c:v>
                </c:pt>
                <c:pt idx="5">
                  <c:v>1.95</c:v>
                </c:pt>
                <c:pt idx="6">
                  <c:v>1.87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86-4F19-8D3B-5BF354A68E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ด้านการเชื่อมโยงความหมาย</a:t>
            </a:r>
            <a:r>
              <a:rPr lang="en-US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(</a:t>
            </a:r>
            <a:r>
              <a:rPr lang="en-US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6</a:t>
            </a: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0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5.32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7F-4633-B491-C44E4E7917B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Post1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07F-4633-B491-C44E4E7917B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Post2</c:v>
                </c:pt>
              </c:strCache>
            </c:strRef>
          </c:tx>
          <c:spPr>
            <a:solidFill>
              <a:srgbClr val="F390AF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B3-4C11-870D-9B39D5AC04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6"/>
          <c:min val="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2"/>
        <c:min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ด้านการคิดวิเคราะห์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5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3.43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FB-49E0-82DB-166D35B2773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Post1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4.96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6FB-49E0-82DB-166D35B2773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Post2</c:v>
                </c:pt>
              </c:strCache>
            </c:strRef>
          </c:tx>
          <c:spPr>
            <a:solidFill>
              <a:srgbClr val="F390AF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0F-4332-AC09-A045F556B9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5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1"/>
        <c:min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ด้านการเขียน 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4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พื้นเสียงแม่ ก กา</c:v>
                </c:pt>
                <c:pt idx="1">
                  <c:v>แม่ ก กา</c:v>
                </c:pt>
                <c:pt idx="2">
                  <c:v>พื้นเสียงตัวสะกด</c:v>
                </c:pt>
                <c:pt idx="3">
                  <c:v>คำที่มีตัวสะกด</c:v>
                </c:pt>
                <c:pt idx="4">
                  <c:v>คำควบกล้ำ</c:v>
                </c:pt>
                <c:pt idx="5">
                  <c:v>อักษรนำ</c:v>
                </c:pt>
                <c:pt idx="6">
                  <c:v>เรียงพยางค์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1.36</c:v>
                </c:pt>
                <c:pt idx="1">
                  <c:v>1.1399999999999999</c:v>
                </c:pt>
                <c:pt idx="2">
                  <c:v>0.56999999999999995</c:v>
                </c:pt>
                <c:pt idx="3">
                  <c:v>0.21</c:v>
                </c:pt>
                <c:pt idx="4">
                  <c:v>0.21</c:v>
                </c:pt>
                <c:pt idx="5">
                  <c:v>0.25</c:v>
                </c:pt>
                <c:pt idx="6">
                  <c:v>0.43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1D-4B9E-86FB-99B9FCBC0B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noFill/>
            <a:ln>
              <a:noFill/>
            </a:ln>
            <a:effectLst/>
          </c:spPr>
          <c:invertIfNegative val="0"/>
          <c:val>
            <c:numRef>
              <c:f>'Test ES'!$I$9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8C-4F34-A018-F51A7AA5D0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303397183"/>
        <c:axId val="26421871"/>
      </c:barChart>
      <c:catAx>
        <c:axId val="303397183"/>
        <c:scaling>
          <c:orientation val="minMax"/>
        </c:scaling>
        <c:delete val="1"/>
        <c:axPos val="l"/>
        <c:majorTickMark val="none"/>
        <c:minorTickMark val="none"/>
        <c:tickLblPos val="nextTo"/>
        <c:crossAx val="26421871"/>
        <c:crosses val="autoZero"/>
        <c:auto val="1"/>
        <c:lblAlgn val="ctr"/>
        <c:lblOffset val="100"/>
        <c:noMultiLvlLbl val="0"/>
      </c:catAx>
      <c:valAx>
        <c:axId val="26421871"/>
        <c:scaling>
          <c:orientation val="minMax"/>
          <c:max val="90"/>
          <c:min val="0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3397183"/>
        <c:crosses val="autoZero"/>
        <c:crossBetween val="between"/>
        <c:majorUnit val="10"/>
        <c:minorUnit val="1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2.346130714721045E-3"/>
          <c:y val="9.4039170279924589E-2"/>
          <c:w val="0.94268594503061087"/>
          <c:h val="0.90445171562860782"/>
        </c:manualLayout>
      </c:layout>
      <c:lineChart>
        <c:grouping val="standard"/>
        <c:varyColors val="0"/>
        <c:ser>
          <c:idx val="0"/>
          <c:order val="0"/>
          <c:tx>
            <c:strRef>
              <c:f>'Test ES'!$D$157</c:f>
              <c:strCache>
                <c:ptCount val="1"/>
                <c:pt idx="0">
                  <c:v>Pre</c:v>
                </c:pt>
              </c:strCache>
            </c:strRef>
          </c:tx>
          <c:spPr>
            <a:ln w="28575" cap="rnd">
              <a:solidFill>
                <a:srgbClr val="4472C4"/>
              </a:solidFill>
              <a:round/>
            </a:ln>
            <a:effectLst/>
          </c:spPr>
          <c:marker>
            <c:symbol val="none"/>
          </c:marker>
          <c:cat>
            <c:numRef>
              <c:f>'Test ES'!$C$159:$C$269</c:f>
              <c:numCache>
                <c:formatCode>General</c:formatCode>
                <c:ptCount val="11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</c:numCache>
            </c:numRef>
          </c:cat>
          <c:val>
            <c:numRef>
              <c:f>'Test ES'!$D$158:$D$269</c:f>
              <c:numCache>
                <c:formatCode>General</c:formatCode>
                <c:ptCount val="112"/>
                <c:pt idx="1">
                  <c:v>2.5364392531975273E-3</c:v>
                </c:pt>
                <c:pt idx="2">
                  <c:v>2.7724552187989473E-3</c:v>
                </c:pt>
                <c:pt idx="3">
                  <c:v>3.0241947429343117E-3</c:v>
                </c:pt>
                <c:pt idx="4">
                  <c:v>3.2920021311504443E-3</c:v>
                </c:pt>
                <c:pt idx="5">
                  <c:v>3.5761489626499306E-3</c:v>
                </c:pt>
                <c:pt idx="6">
                  <c:v>3.8768253222458008E-3</c:v>
                </c:pt>
                <c:pt idx="7">
                  <c:v>4.1941311404775361E-3</c:v>
                </c:pt>
                <c:pt idx="8">
                  <c:v>4.5280677625791944E-3</c:v>
                </c:pt>
                <c:pt idx="9">
                  <c:v>4.8785298738294649E-3</c:v>
                </c:pt>
                <c:pt idx="10">
                  <c:v>5.2452979140436475E-3</c:v>
                </c:pt>
                <c:pt idx="11">
                  <c:v>5.6280311173553281E-3</c:v>
                </c:pt>
                <c:pt idx="12">
                  <c:v>6.0262613147669796E-3</c:v>
                </c:pt>
                <c:pt idx="13">
                  <c:v>6.4393876360372918E-3</c:v>
                </c:pt>
                <c:pt idx="14">
                  <c:v>6.8666722441653553E-3</c:v>
                </c:pt>
                <c:pt idx="15">
                  <c:v>7.3072372299139788E-3</c:v>
                </c:pt>
                <c:pt idx="16">
                  <c:v>7.7600627854177082E-3</c:v>
                </c:pt>
                <c:pt idx="17">
                  <c:v>8.2239867649267929E-3</c:v>
                </c:pt>
                <c:pt idx="18">
                  <c:v>8.6977057271812926E-3</c:v>
                </c:pt>
                <c:pt idx="19">
                  <c:v>9.1797775378816265E-3</c:v>
                </c:pt>
                <c:pt idx="20">
                  <c:v>9.6686255923729893E-3</c:v>
                </c:pt>
                <c:pt idx="21">
                  <c:v>1.0162544698199294E-2</c:v>
                </c:pt>
                <c:pt idx="22">
                  <c:v>1.0659708634873543E-2</c:v>
                </c:pt>
                <c:pt idx="23">
                  <c:v>1.1158179384374693E-2</c:v>
                </c:pt>
                <c:pt idx="24">
                  <c:v>1.1655918000886547E-2</c:v>
                </c:pt>
                <c:pt idx="25">
                  <c:v>1.2150797062554933E-2</c:v>
                </c:pt>
                <c:pt idx="26">
                  <c:v>1.2640614622006078E-2</c:v>
                </c:pt>
                <c:pt idx="27">
                  <c:v>1.3123109546520337E-2</c:v>
                </c:pt>
                <c:pt idx="28">
                  <c:v>1.3595978113587938E-2</c:v>
                </c:pt>
                <c:pt idx="29">
                  <c:v>1.4056891703592474E-2</c:v>
                </c:pt>
                <c:pt idx="30">
                  <c:v>1.450351540907437E-2</c:v>
                </c:pt>
                <c:pt idx="31">
                  <c:v>1.4933527359907254E-2</c:v>
                </c:pt>
                <c:pt idx="32">
                  <c:v>1.5344638546233842E-2</c:v>
                </c:pt>
                <c:pt idx="33">
                  <c:v>1.573461290657565E-2</c:v>
                </c:pt>
                <c:pt idx="34">
                  <c:v>1.610128743752369E-2</c:v>
                </c:pt>
                <c:pt idx="35">
                  <c:v>1.6442592074147021E-2</c:v>
                </c:pt>
                <c:pt idx="36">
                  <c:v>1.6756569086965288E-2</c:v>
                </c:pt>
                <c:pt idx="37">
                  <c:v>1.7041391742187259E-2</c:v>
                </c:pt>
                <c:pt idx="38">
                  <c:v>1.7295381977004708E-2</c:v>
                </c:pt>
                <c:pt idx="39">
                  <c:v>1.751702685104839E-2</c:v>
                </c:pt>
                <c:pt idx="40">
                  <c:v>1.7704993548571898E-2</c:v>
                </c:pt>
                <c:pt idx="41">
                  <c:v>1.7858142723353117E-2</c:v>
                </c:pt>
                <c:pt idx="42">
                  <c:v>1.7975539999430561E-2</c:v>
                </c:pt>
                <c:pt idx="43">
                  <c:v>1.8056465465281019E-2</c:v>
                </c:pt>
                <c:pt idx="44">
                  <c:v>1.8100421026479782E-2</c:v>
                </c:pt>
                <c:pt idx="45">
                  <c:v>1.8107135511784434E-2</c:v>
                </c:pt>
                <c:pt idx="46">
                  <c:v>1.807656745941142E-2</c:v>
                </c:pt>
                <c:pt idx="47">
                  <c:v>1.8008905543452487E-2</c:v>
                </c:pt>
                <c:pt idx="48">
                  <c:v>1.7904566634295373E-2</c:v>
                </c:pt>
                <c:pt idx="49">
                  <c:v>1.7764191520944304E-2</c:v>
                </c:pt>
                <c:pt idx="50">
                  <c:v>1.7588638356651035E-2</c:v>
                </c:pt>
                <c:pt idx="51">
                  <c:v>1.7378973921650175E-2</c:v>
                </c:pt>
                <c:pt idx="52">
                  <c:v>1.7136462827450488E-2</c:v>
                </c:pt>
                <c:pt idx="53">
                  <c:v>1.6862554815514835E-2</c:v>
                </c:pt>
                <c:pt idx="54">
                  <c:v>1.6558870328762378E-2</c:v>
                </c:pt>
                <c:pt idx="55">
                  <c:v>1.6227184556707845E-2</c:v>
                </c:pt>
                <c:pt idx="56">
                  <c:v>1.5869410173844436E-2</c:v>
                </c:pt>
                <c:pt idx="57">
                  <c:v>1.5487579005787983E-2</c:v>
                </c:pt>
                <c:pt idx="58">
                  <c:v>1.5083822868523425E-2</c:v>
                </c:pt>
                <c:pt idx="59">
                  <c:v>1.4660353832709395E-2</c:v>
                </c:pt>
                <c:pt idx="60">
                  <c:v>1.4219444167370551E-2</c:v>
                </c:pt>
                <c:pt idx="61">
                  <c:v>1.3763406215494333E-2</c:v>
                </c:pt>
                <c:pt idx="62">
                  <c:v>1.3294572448187022E-2</c:v>
                </c:pt>
                <c:pt idx="63">
                  <c:v>1.2815275934349573E-2</c:v>
                </c:pt>
                <c:pt idx="64">
                  <c:v>1.2327831449594637E-2</c:v>
                </c:pt>
                <c:pt idx="65">
                  <c:v>1.1834517431693109E-2</c:v>
                </c:pt>
                <c:pt idx="66">
                  <c:v>1.1337558970616109E-2</c:v>
                </c:pt>
                <c:pt idx="67">
                  <c:v>1.0839111999672567E-2</c:v>
                </c:pt>
                <c:pt idx="68">
                  <c:v>1.0341248830811871E-2</c:v>
                </c:pt>
                <c:pt idx="69">
                  <c:v>9.8459451523626191E-3</c:v>
                </c:pt>
                <c:pt idx="70">
                  <c:v>9.3550685818169707E-3</c:v>
                </c:pt>
                <c:pt idx="71">
                  <c:v>8.8703688402469744E-3</c:v>
                </c:pt>
                <c:pt idx="72">
                  <c:v>8.3934695890404854E-3</c:v>
                </c:pt>
                <c:pt idx="73">
                  <c:v>7.9258619443320025E-3</c:v>
                </c:pt>
                <c:pt idx="74">
                  <c:v>7.4688996602050896E-3</c:v>
                </c:pt>
                <c:pt idx="75">
                  <c:v>7.0237959488445379E-3</c:v>
                </c:pt>
                <c:pt idx="76">
                  <c:v>6.5916218846564694E-3</c:v>
                </c:pt>
                <c:pt idx="77">
                  <c:v>6.1733063202378622E-3</c:v>
                </c:pt>
                <c:pt idx="78">
                  <c:v>5.7696372251932913E-3</c:v>
                </c:pt>
                <c:pt idx="79">
                  <c:v>5.38126434433651E-3</c:v>
                </c:pt>
                <c:pt idx="80">
                  <c:v>5.0087030598906694E-3</c:v>
                </c:pt>
                <c:pt idx="81">
                  <c:v>4.6523393329684906E-3</c:v>
                </c:pt>
                <c:pt idx="82">
                  <c:v>4.3124355928729763E-3</c:v>
                </c:pt>
                <c:pt idx="83">
                  <c:v>3.9891374385586618E-3</c:v>
                </c:pt>
                <c:pt idx="84">
                  <c:v>3.6824810148351496E-3</c:v>
                </c:pt>
                <c:pt idx="85">
                  <c:v>3.3924009264385542E-3</c:v>
                </c:pt>
                <c:pt idx="86">
                  <c:v>3.1187385557673386E-3</c:v>
                </c:pt>
                <c:pt idx="87">
                  <c:v>2.8612506546719786E-3</c:v>
                </c:pt>
                <c:pt idx="88">
                  <c:v>2.6196180869756578E-3</c:v>
                </c:pt>
                <c:pt idx="89">
                  <c:v>2.3934546061424246E-3</c:v>
                </c:pt>
                <c:pt idx="90">
                  <c:v>2.1823155614470878E-3</c:v>
                </c:pt>
                <c:pt idx="91">
                  <c:v>1.9857064358815837E-3</c:v>
                </c:pt>
                <c:pt idx="92">
                  <c:v>1.8030911296020025E-3</c:v>
                </c:pt>
                <c:pt idx="93">
                  <c:v>1.6338999137333909E-3</c:v>
                </c:pt>
                <c:pt idx="94">
                  <c:v>1.4775369905725237E-3</c:v>
                </c:pt>
                <c:pt idx="95">
                  <c:v>1.3333876074453656E-3</c:v>
                </c:pt>
                <c:pt idx="96">
                  <c:v>1.2008246824887047E-3</c:v>
                </c:pt>
                <c:pt idx="97">
                  <c:v>1.0792149112594234E-3</c:v>
                </c:pt>
                <c:pt idx="98">
                  <c:v>9.6792433317873124E-4</c:v>
                </c:pt>
                <c:pt idx="99">
                  <c:v>8.6632334626613296E-4</c:v>
                </c:pt>
                <c:pt idx="100">
                  <c:v>7.7379116730736601E-4</c:v>
                </c:pt>
                <c:pt idx="101">
                  <c:v>6.897197424557915E-4</c:v>
                </c:pt>
                <c:pt idx="102">
                  <c:v>6.1351712023502794E-4</c:v>
                </c:pt>
                <c:pt idx="103">
                  <c:v>5.4461030496228552E-4</c:v>
                </c:pt>
                <c:pt idx="104">
                  <c:v>4.8244761373785665E-4</c:v>
                </c:pt>
                <c:pt idx="105">
                  <c:v>4.2650056435666856E-4</c:v>
                </c:pt>
                <c:pt idx="106">
                  <c:v>3.7626532481930511E-4</c:v>
                </c:pt>
                <c:pt idx="107">
                  <c:v>3.3126375759348392E-4</c:v>
                </c:pt>
                <c:pt idx="108">
                  <c:v>2.9104409345538206E-4</c:v>
                </c:pt>
                <c:pt idx="109">
                  <c:v>2.5518127068561313E-4</c:v>
                </c:pt>
                <c:pt idx="110">
                  <c:v>2.2327697567614985E-4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0CB-4BAB-A101-F14736BC5B96}"/>
            </c:ext>
          </c:extLst>
        </c:ser>
        <c:ser>
          <c:idx val="1"/>
          <c:order val="1"/>
          <c:tx>
            <c:strRef>
              <c:f>'Test ES'!$E$157</c:f>
              <c:strCache>
                <c:ptCount val="1"/>
                <c:pt idx="0">
                  <c:v>Post1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none"/>
          </c:marker>
          <c:cat>
            <c:numRef>
              <c:f>'Test ES'!$C$159:$C$269</c:f>
              <c:numCache>
                <c:formatCode>General</c:formatCode>
                <c:ptCount val="11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</c:numCache>
            </c:numRef>
          </c:cat>
          <c:val>
            <c:numRef>
              <c:f>'Test ES'!$E$158:$E$269</c:f>
              <c:numCache>
                <c:formatCode>General</c:formatCode>
                <c:ptCount val="112"/>
                <c:pt idx="1">
                  <c:v>5.2608053918753691E-4</c:v>
                </c:pt>
                <c:pt idx="2">
                  <c:v>5.8403373424487895E-4</c:v>
                </c:pt>
                <c:pt idx="3">
                  <c:v>6.4732027613561367E-4</c:v>
                </c:pt>
                <c:pt idx="4">
                  <c:v>7.1630184489247296E-4</c:v>
                </c:pt>
                <c:pt idx="5">
                  <c:v>7.9134982385694003E-4</c:v>
                </c:pt>
                <c:pt idx="6">
                  <c:v>8.7284380054525486E-4</c:v>
                </c:pt>
                <c:pt idx="7">
                  <c:v>9.6116983933142142E-4</c:v>
                </c:pt>
                <c:pt idx="8">
                  <c:v>1.0567185197048439E-3</c:v>
                </c:pt>
                <c:pt idx="9">
                  <c:v>1.1598827360042362E-3</c:v>
                </c:pt>
                <c:pt idx="10">
                  <c:v>1.2710552569497584E-3</c:v>
                </c:pt>
                <c:pt idx="11">
                  <c:v>1.3906260459831032E-3</c:v>
                </c:pt>
                <c:pt idx="12">
                  <c:v>1.5189793463661319E-3</c:v>
                </c:pt>
                <c:pt idx="13">
                  <c:v>1.6564905381628236E-3</c:v>
                </c:pt>
                <c:pt idx="14">
                  <c:v>1.8035227776106912E-3</c:v>
                </c:pt>
                <c:pt idx="15">
                  <c:v>1.9604234329446513E-3</c:v>
                </c:pt>
                <c:pt idx="16">
                  <c:v>2.1275203344307855E-3</c:v>
                </c:pt>
                <c:pt idx="17">
                  <c:v>2.3051178601558235E-3</c:v>
                </c:pt>
                <c:pt idx="18">
                  <c:v>2.4934928829512468E-3</c:v>
                </c:pt>
                <c:pt idx="19">
                  <c:v>2.6928906076546053E-3</c:v>
                </c:pt>
                <c:pt idx="20">
                  <c:v>2.9035203316657237E-3</c:v>
                </c:pt>
                <c:pt idx="21">
                  <c:v>3.1255511653796573E-3</c:v>
                </c:pt>
                <c:pt idx="22">
                  <c:v>3.3591077525054465E-3</c:v>
                </c:pt>
                <c:pt idx="23">
                  <c:v>3.6042660334423497E-3</c:v>
                </c:pt>
                <c:pt idx="24">
                  <c:v>3.8610490977145197E-3</c:v>
                </c:pt>
                <c:pt idx="25">
                  <c:v>4.1294231738924127E-3</c:v>
                </c:pt>
                <c:pt idx="26">
                  <c:v>4.4092938073876922E-3</c:v>
                </c:pt>
                <c:pt idx="27">
                  <c:v>4.7005022779338535E-3</c:v>
                </c:pt>
                <c:pt idx="28">
                  <c:v>5.0028223093972566E-3</c:v>
                </c:pt>
                <c:pt idx="29">
                  <c:v>5.3159571247486694E-3</c:v>
                </c:pt>
                <c:pt idx="30">
                  <c:v>5.639536898516477E-3</c:v>
                </c:pt>
                <c:pt idx="31">
                  <c:v>5.9731166578007762E-3</c:v>
                </c:pt>
                <c:pt idx="32">
                  <c:v>6.3161746809235093E-3</c:v>
                </c:pt>
                <c:pt idx="33">
                  <c:v>6.6681114400054965E-3</c:v>
                </c:pt>
                <c:pt idx="34">
                  <c:v>7.0282491301902408E-3</c:v>
                </c:pt>
                <c:pt idx="35">
                  <c:v>7.3958318238832015E-3</c:v>
                </c:pt>
                <c:pt idx="36">
                  <c:v>7.7700262832636428E-3</c:v>
                </c:pt>
                <c:pt idx="37">
                  <c:v>8.1499234584875326E-3</c:v>
                </c:pt>
                <c:pt idx="38">
                  <c:v>8.5345406924819522E-3</c:v>
                </c:pt>
                <c:pt idx="39">
                  <c:v>8.9228246460954334E-3</c:v>
                </c:pt>
                <c:pt idx="40">
                  <c:v>9.3136549496891461E-3</c:v>
                </c:pt>
                <c:pt idx="41">
                  <c:v>9.7058485791186588E-3</c:v>
                </c:pt>
                <c:pt idx="42">
                  <c:v>1.0098164945564607E-2</c:v>
                </c:pt>
                <c:pt idx="43">
                  <c:v>1.0489311679932634E-2</c:v>
                </c:pt>
                <c:pt idx="44">
                  <c:v>1.0877951083677891E-2</c:v>
                </c:pt>
                <c:pt idx="45">
                  <c:v>1.1262707209043335E-2</c:v>
                </c:pt>
                <c:pt idx="46">
                  <c:v>1.1642173522965751E-2</c:v>
                </c:pt>
                <c:pt idx="47">
                  <c:v>1.2014921100433784E-2</c:v>
                </c:pt>
                <c:pt idx="48">
                  <c:v>1.2379507285013991E-2</c:v>
                </c:pt>
                <c:pt idx="49">
                  <c:v>1.2734484746727993E-2</c:v>
                </c:pt>
                <c:pt idx="50">
                  <c:v>1.3078410860596388E-2</c:v>
                </c:pt>
                <c:pt idx="51">
                  <c:v>1.3409857323086662E-2</c:v>
                </c:pt>
                <c:pt idx="52">
                  <c:v>1.3727419918527063E-2</c:v>
                </c:pt>
                <c:pt idx="53">
                  <c:v>1.4029728343379889E-2</c:v>
                </c:pt>
                <c:pt idx="54">
                  <c:v>1.4315455993194812E-2</c:v>
                </c:pt>
                <c:pt idx="55">
                  <c:v>1.4583329615160135E-2</c:v>
                </c:pt>
                <c:pt idx="56">
                  <c:v>1.4832138728493776E-2</c:v>
                </c:pt>
                <c:pt idx="57">
                  <c:v>1.5060744715504212E-2</c:v>
                </c:pt>
                <c:pt idx="58">
                  <c:v>1.5268089488022784E-2</c:v>
                </c:pt>
                <c:pt idx="59">
                  <c:v>1.5453203637060035E-2</c:v>
                </c:pt>
                <c:pt idx="60">
                  <c:v>1.5615213977947165E-2</c:v>
                </c:pt>
                <c:pt idx="61">
                  <c:v>1.5753350408843944E-2</c:v>
                </c:pt>
                <c:pt idx="62">
                  <c:v>1.5866952007263162E-2</c:v>
                </c:pt>
                <c:pt idx="63">
                  <c:v>1.5955472297093039E-2</c:v>
                </c:pt>
                <c:pt idx="64">
                  <c:v>1.6018483627391649E-2</c:v>
                </c:pt>
                <c:pt idx="65">
                  <c:v>1.6055680613861003E-2</c:v>
                </c:pt>
                <c:pt idx="66">
                  <c:v>1.6066882604249339E-2</c:v>
                </c:pt>
                <c:pt idx="67">
                  <c:v>1.6052035139831965E-2</c:v>
                </c:pt>
                <c:pt idx="68">
                  <c:v>1.6011210396426709E-2</c:v>
                </c:pt>
                <c:pt idx="69">
                  <c:v>1.5944606599946797E-2</c:v>
                </c:pt>
                <c:pt idx="70">
                  <c:v>1.585254642311312E-2</c:v>
                </c:pt>
                <c:pt idx="71">
                  <c:v>1.573547438147092E-2</c:v>
                </c:pt>
                <c:pt idx="72">
                  <c:v>1.5593953258114806E-2</c:v>
                </c:pt>
                <c:pt idx="73">
                  <c:v>1.5428659597358519E-2</c:v>
                </c:pt>
                <c:pt idx="74">
                  <c:v>1.5240378317836254E-2</c:v>
                </c:pt>
                <c:pt idx="75">
                  <c:v>1.5029996505046061E-2</c:v>
                </c:pt>
                <c:pt idx="76">
                  <c:v>1.4798496452010543E-2</c:v>
                </c:pt>
                <c:pt idx="77">
                  <c:v>1.4546948024418709E-2</c:v>
                </c:pt>
                <c:pt idx="78">
                  <c:v>1.4276500433225101E-2</c:v>
                </c:pt>
                <c:pt idx="79">
                  <c:v>1.3988373503136593E-2</c:v>
                </c:pt>
                <c:pt idx="80">
                  <c:v>1.3683848529651823E-2</c:v>
                </c:pt>
                <c:pt idx="81">
                  <c:v>1.3364258820291037E-2</c:v>
                </c:pt>
                <c:pt idx="82">
                  <c:v>1.3030980017345669E-2</c:v>
                </c:pt>
                <c:pt idx="83">
                  <c:v>1.2685420299886585E-2</c:v>
                </c:pt>
                <c:pt idx="84">
                  <c:v>1.2329010561919443E-2</c:v>
                </c:pt>
                <c:pt idx="85">
                  <c:v>1.1963194661505331E-2</c:v>
                </c:pt>
                <c:pt idx="86">
                  <c:v>1.158941983243366E-2</c:v>
                </c:pt>
                <c:pt idx="87">
                  <c:v>1.1209127345719232E-2</c:v>
                </c:pt>
                <c:pt idx="88">
                  <c:v>1.0823743502887079E-2</c:v>
                </c:pt>
                <c:pt idx="89">
                  <c:v>1.0434671036812808E-2</c:v>
                </c:pt>
                <c:pt idx="90">
                  <c:v>1.0043280988917795E-2</c:v>
                </c:pt>
                <c:pt idx="91">
                  <c:v>9.6509051239029864E-3</c:v>
                </c:pt>
                <c:pt idx="92">
                  <c:v>9.2588289350722386E-3</c:v>
                </c:pt>
                <c:pt idx="93">
                  <c:v>8.8682852847812264E-3</c:v>
                </c:pt>
                <c:pt idx="94">
                  <c:v>8.4804487157862981E-3</c:v>
                </c:pt>
                <c:pt idx="95">
                  <c:v>8.0964304603938341E-3</c:v>
                </c:pt>
                <c:pt idx="96">
                  <c:v>7.7172741654559273E-3</c:v>
                </c:pt>
                <c:pt idx="97">
                  <c:v>7.3439523425478642E-3</c:v>
                </c:pt>
                <c:pt idx="98">
                  <c:v>6.9773635442148948E-3</c:v>
                </c:pt>
                <c:pt idx="99">
                  <c:v>6.6183302590986266E-3</c:v>
                </c:pt>
                <c:pt idx="100">
                  <c:v>6.267597511145067E-3</c:v>
                </c:pt>
                <c:pt idx="101">
                  <c:v>5.9258321410425906E-3</c:v>
                </c:pt>
                <c:pt idx="102">
                  <c:v>5.5936227416117342E-3</c:v>
                </c:pt>
                <c:pt idx="103">
                  <c:v>5.2714802131294857E-3</c:v>
                </c:pt>
                <c:pt idx="104">
                  <c:v>4.9598388995638117E-3</c:v>
                </c:pt>
                <c:pt idx="105">
                  <c:v>4.659058262451333E-3</c:v>
                </c:pt>
                <c:pt idx="106">
                  <c:v>4.3694250456901519E-3</c:v>
                </c:pt>
                <c:pt idx="107">
                  <c:v>4.0911558818454759E-3</c:v>
                </c:pt>
                <c:pt idx="108">
                  <c:v>3.8244002886695513E-3</c:v>
                </c:pt>
                <c:pt idx="109">
                  <c:v>3.5692440034001977E-3</c:v>
                </c:pt>
                <c:pt idx="110">
                  <c:v>3.3257126019930177E-3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0CB-4BAB-A101-F14736BC5B96}"/>
            </c:ext>
          </c:extLst>
        </c:ser>
        <c:ser>
          <c:idx val="2"/>
          <c:order val="2"/>
          <c:tx>
            <c:strRef>
              <c:f>'Test ES'!$F$157</c:f>
              <c:strCache>
                <c:ptCount val="1"/>
                <c:pt idx="0">
                  <c:v>Post2</c:v>
                </c:pt>
              </c:strCache>
            </c:strRef>
          </c:tx>
          <c:spPr>
            <a:ln w="28575" cap="rnd">
              <a:solidFill>
                <a:srgbClr val="F390AF"/>
              </a:solidFill>
              <a:round/>
            </a:ln>
            <a:effectLst/>
          </c:spPr>
          <c:marker>
            <c:symbol val="none"/>
          </c:marker>
          <c:val>
            <c:numRef>
              <c:f>'Test ES'!$F$158:$F$269</c:f>
              <c:numCache>
                <c:formatCode>General</c:formatCode>
                <c:ptCount val="112"/>
                <c:pt idx="1">
                  <c:v>1.5257294359741544E-4</c:v>
                </c:pt>
                <c:pt idx="2">
                  <c:v>1.7116475268006892E-4</c:v>
                </c:pt>
                <c:pt idx="3">
                  <c:v>1.9174296418104054E-4</c:v>
                </c:pt>
                <c:pt idx="4">
                  <c:v>2.1448297512769403E-4</c:v>
                </c:pt>
                <c:pt idx="5">
                  <c:v>2.3957114125268484E-4</c:v>
                </c:pt>
                <c:pt idx="6">
                  <c:v>2.6720492990808879E-4</c:v>
                </c:pt>
                <c:pt idx="7">
                  <c:v>2.9759300561143034E-4</c:v>
                </c:pt>
                <c:pt idx="8">
                  <c:v>3.3095523956139271E-4</c:v>
                </c:pt>
                <c:pt idx="9">
                  <c:v>3.6752263427247824E-4</c:v>
                </c:pt>
                <c:pt idx="10">
                  <c:v>4.0753715437621106E-4</c:v>
                </c:pt>
                <c:pt idx="11">
                  <c:v>4.5125145463302313E-4</c:v>
                </c:pt>
                <c:pt idx="12">
                  <c:v>4.9892849630485555E-4</c:v>
                </c:pt>
                <c:pt idx="13">
                  <c:v>5.5084104326440892E-4</c:v>
                </c:pt>
                <c:pt idx="14">
                  <c:v>6.0727102957297172E-4</c:v>
                </c:pt>
                <c:pt idx="15">
                  <c:v>6.6850879075394892E-4</c:v>
                </c:pt>
                <c:pt idx="16">
                  <c:v>7.3485215163164141E-4</c:v>
                </c:pt>
                <c:pt idx="17">
                  <c:v>8.0660536440104499E-4</c:v>
                </c:pt>
                <c:pt idx="18">
                  <c:v>8.8407789154941008E-4</c:v>
                </c:pt>
                <c:pt idx="19">
                  <c:v>9.6758302936705311E-4</c:v>
                </c:pt>
                <c:pt idx="20">
                  <c:v>1.0574363690642502E-3</c:v>
                </c:pt>
                <c:pt idx="21">
                  <c:v>1.153954093951544E-3</c:v>
                </c:pt>
                <c:pt idx="22">
                  <c:v>1.2574511127382019E-3</c:v>
                </c:pt>
                <c:pt idx="23">
                  <c:v>1.3682390307510933E-3</c:v>
                </c:pt>
                <c:pt idx="24">
                  <c:v>1.4866239627639654E-3</c:v>
                </c:pt>
                <c:pt idx="25">
                  <c:v>1.6129041931422184E-3</c:v>
                </c:pt>
                <c:pt idx="26">
                  <c:v>1.7473676911347188E-3</c:v>
                </c:pt>
                <c:pt idx="27">
                  <c:v>1.8902894913629233E-3</c:v>
                </c:pt>
                <c:pt idx="28">
                  <c:v>2.0419289518464469E-3</c:v>
                </c:pt>
                <c:pt idx="29">
                  <c:v>2.2025269042379066E-3</c:v>
                </c:pt>
                <c:pt idx="30">
                  <c:v>2.3723027132907196E-3</c:v>
                </c:pt>
                <c:pt idx="31">
                  <c:v>2.5514512649205887E-3</c:v>
                </c:pt>
                <c:pt idx="32">
                  <c:v>2.7401399045122051E-3</c:v>
                </c:pt>
                <c:pt idx="33">
                  <c:v>2.9385053493322421E-3</c:v>
                </c:pt>
                <c:pt idx="34">
                  <c:v>3.1466506010017353E-3</c:v>
                </c:pt>
                <c:pt idx="35">
                  <c:v>3.3646418859182318E-3</c:v>
                </c:pt>
                <c:pt idx="36">
                  <c:v>3.5925056532628051E-3</c:v>
                </c:pt>
                <c:pt idx="37">
                  <c:v>3.8302256617414199E-3</c:v>
                </c:pt>
                <c:pt idx="38">
                  <c:v>4.077740187457375E-3</c:v>
                </c:pt>
                <c:pt idx="39">
                  <c:v>4.3349393862559711E-3</c:v>
                </c:pt>
                <c:pt idx="40">
                  <c:v>4.6016628444908118E-3</c:v>
                </c:pt>
                <c:pt idx="41">
                  <c:v>4.8776973524023255E-3</c:v>
                </c:pt>
                <c:pt idx="42">
                  <c:v>5.162774934146362E-3</c:v>
                </c:pt>
                <c:pt idx="43">
                  <c:v>5.4565711679405359E-3</c:v>
                </c:pt>
                <c:pt idx="44">
                  <c:v>5.7587038287903519E-3</c:v>
                </c:pt>
                <c:pt idx="45">
                  <c:v>6.0687318848032636E-3</c:v>
                </c:pt>
                <c:pt idx="46">
                  <c:v>6.3861548761892026E-3</c:v>
                </c:pt>
                <c:pt idx="47">
                  <c:v>6.7104127036809111E-3</c:v>
                </c:pt>
                <c:pt idx="48">
                  <c:v>7.0408858502920297E-3</c:v>
                </c:pt>
                <c:pt idx="49">
                  <c:v>7.3768960570793265E-3</c:v>
                </c:pt>
                <c:pt idx="50">
                  <c:v>7.7177074699073863E-3</c:v>
                </c:pt>
                <c:pt idx="51">
                  <c:v>8.0625282701579544E-3</c:v>
                </c:pt>
                <c:pt idx="52">
                  <c:v>8.4105127979162021E-3</c:v>
                </c:pt>
                <c:pt idx="53">
                  <c:v>8.7607641714447342E-3</c:v>
                </c:pt>
                <c:pt idx="54">
                  <c:v>9.1123374017715378E-3</c:v>
                </c:pt>
                <c:pt idx="55">
                  <c:v>9.4642429960247708E-3</c:v>
                </c:pt>
                <c:pt idx="56">
                  <c:v>9.8154510378057613E-3</c:v>
                </c:pt>
                <c:pt idx="57">
                  <c:v>1.0164895727466414E-2</c:v>
                </c:pt>
                <c:pt idx="58">
                  <c:v>1.0511480359717686E-2</c:v>
                </c:pt>
                <c:pt idx="59">
                  <c:v>1.0854082710613383E-2</c:v>
                </c:pt>
                <c:pt idx="60">
                  <c:v>1.1191560800702308E-2</c:v>
                </c:pt>
                <c:pt idx="61">
                  <c:v>1.1522758996096175E-2</c:v>
                </c:pt>
                <c:pt idx="62">
                  <c:v>1.1846514404435059E-2</c:v>
                </c:pt>
                <c:pt idx="63">
                  <c:v>1.2161663518318778E-2</c:v>
                </c:pt>
                <c:pt idx="64">
                  <c:v>1.2467049054781753E-2</c:v>
                </c:pt>
                <c:pt idx="65">
                  <c:v>1.2761526935885639E-2</c:v>
                </c:pt>
                <c:pt idx="66">
                  <c:v>1.3043973352549532E-2</c:v>
                </c:pt>
                <c:pt idx="67">
                  <c:v>1.3313291851385273E-2</c:v>
                </c:pt>
                <c:pt idx="68">
                  <c:v>1.3568420382602449E-2</c:v>
                </c:pt>
                <c:pt idx="69">
                  <c:v>1.3808338246032286E-2</c:v>
                </c:pt>
                <c:pt idx="70">
                  <c:v>1.4032072872020688E-2</c:v>
                </c:pt>
                <c:pt idx="71">
                  <c:v>1.4238706374377763E-2</c:v>
                </c:pt>
                <c:pt idx="72">
                  <c:v>1.4427381813753002E-2</c:v>
                </c:pt>
                <c:pt idx="73">
                  <c:v>1.4597309111729838E-2</c:v>
                </c:pt>
                <c:pt idx="74">
                  <c:v>1.4747770558588197E-2</c:v>
                </c:pt>
                <c:pt idx="75">
                  <c:v>1.4878125861044724E-2</c:v>
                </c:pt>
                <c:pt idx="76">
                  <c:v>1.4987816680313709E-2</c:v>
                </c:pt>
                <c:pt idx="77">
                  <c:v>1.5076370615492565E-2</c:v>
                </c:pt>
                <c:pt idx="78">
                  <c:v>1.5143404592509579E-2</c:v>
                </c:pt>
                <c:pt idx="79">
                  <c:v>1.5188627624615767E-2</c:v>
                </c:pt>
                <c:pt idx="80">
                  <c:v>1.5211842916585304E-2</c:v>
                </c:pt>
                <c:pt idx="81">
                  <c:v>1.5212949291332663E-2</c:v>
                </c:pt>
                <c:pt idx="82">
                  <c:v>1.5191941924474706E-2</c:v>
                </c:pt>
                <c:pt idx="83">
                  <c:v>1.514891237937516E-2</c:v>
                </c:pt>
                <c:pt idx="84">
                  <c:v>1.5084047942315269E-2</c:v>
                </c:pt>
                <c:pt idx="85">
                  <c:v>1.4997630264545397E-2</c:v>
                </c:pt>
                <c:pt idx="86">
                  <c:v>1.4890033324995455E-2</c:v>
                </c:pt>
                <c:pt idx="87">
                  <c:v>1.4761720734264976E-2</c:v>
                </c:pt>
                <c:pt idx="88">
                  <c:v>1.4613242407088969E-2</c:v>
                </c:pt>
                <c:pt idx="89">
                  <c:v>1.4445230636697929E-2</c:v>
                </c:pt>
                <c:pt idx="90">
                  <c:v>1.4258395610281664E-2</c:v>
                </c:pt>
                <c:pt idx="91">
                  <c:v>1.4053520410054596E-2</c:v>
                </c:pt>
                <c:pt idx="92">
                  <c:v>1.3831455549140802E-2</c:v>
                </c:pt>
                <c:pt idx="93">
                  <c:v>1.3593113095595341E-2</c:v>
                </c:pt>
                <c:pt idx="94">
                  <c:v>1.3339460441308522E-2</c:v>
                </c:pt>
                <c:pt idx="95">
                  <c:v>1.3071513775266358E-2</c:v>
                </c:pt>
                <c:pt idx="96">
                  <c:v>1.2790331322638968E-2</c:v>
                </c:pt>
                <c:pt idx="97">
                  <c:v>1.2497006412424952E-2</c:v>
                </c:pt>
                <c:pt idx="98">
                  <c:v>1.2192660436891052E-2</c:v>
                </c:pt>
                <c:pt idx="99">
                  <c:v>1.1878435765820552E-2</c:v>
                </c:pt>
                <c:pt idx="100">
                  <c:v>1.1555488677638772E-2</c:v>
                </c:pt>
                <c:pt idx="101">
                  <c:v>1.1224982367848364E-2</c:v>
                </c:pt>
                <c:pt idx="102">
                  <c:v>1.0888080092917782E-2</c:v>
                </c:pt>
                <c:pt idx="103">
                  <c:v>1.0545938504869713E-2</c:v>
                </c:pt>
                <c:pt idx="104">
                  <c:v>1.0199701228365223E-2</c:v>
                </c:pt>
                <c:pt idx="105">
                  <c:v>9.8504927281344492E-3</c:v>
                </c:pt>
                <c:pt idx="106">
                  <c:v>9.4994125102304504E-3</c:v>
                </c:pt>
                <c:pt idx="107">
                  <c:v>9.1475296958491385E-3</c:v>
                </c:pt>
                <c:pt idx="108">
                  <c:v>8.7958780014373555E-3</c:v>
                </c:pt>
                <c:pt idx="109">
                  <c:v>8.4454511535770483E-3</c:v>
                </c:pt>
                <c:pt idx="110">
                  <c:v>8.0971987617609528E-3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0CB-4BAB-A101-F14736BC5B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89436624"/>
        <c:axId val="789457008"/>
      </c:lineChart>
      <c:catAx>
        <c:axId val="7894366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89457008"/>
        <c:crosses val="autoZero"/>
        <c:auto val="0"/>
        <c:lblAlgn val="ctr"/>
        <c:lblOffset val="100"/>
        <c:noMultiLvlLbl val="0"/>
      </c:catAx>
      <c:valAx>
        <c:axId val="789457008"/>
        <c:scaling>
          <c:orientation val="minMax"/>
          <c:max val="4.0000000000000008E-2"/>
        </c:scaling>
        <c:delete val="1"/>
        <c:axPos val="l"/>
        <c:numFmt formatCode="General" sourceLinked="1"/>
        <c:majorTickMark val="out"/>
        <c:minorTickMark val="none"/>
        <c:tickLblPos val="nextTo"/>
        <c:crossAx val="789436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</c:legendEntry>
      <c:layout>
        <c:manualLayout>
          <c:xMode val="edge"/>
          <c:yMode val="edge"/>
          <c:x val="4.2633560906334172E-4"/>
          <c:y val="8.2277233703341897E-3"/>
          <c:w val="0.24754391843377532"/>
          <c:h val="0.4113591431697345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ด้านการเชื่อมโยงความหมาย</a:t>
            </a:r>
            <a:r>
              <a:rPr lang="en-US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(</a:t>
            </a:r>
            <a:r>
              <a:rPr lang="en-US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6</a:t>
            </a: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0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5.32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7F-4633-B491-C44E4E7917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6"/>
          <c:min val="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2"/>
        <c:min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ด้านการคิดวิเคราะห์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5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3.43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FB-49E0-82DB-166D35B277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5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1"/>
        <c:min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pPr>
            <a:r>
              <a:rPr lang="th-TH" sz="1400" u="none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คะแนนเฉลี่ย</a:t>
            </a:r>
          </a:p>
        </c:rich>
      </c:tx>
      <c:layout>
        <c:manualLayout>
          <c:xMode val="edge"/>
          <c:yMode val="edge"/>
          <c:x val="0.29228471797897221"/>
          <c:y val="1.7874160172246757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C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992957984900292"/>
          <c:y val="5.2922176840891226E-2"/>
          <c:w val="0.81707350103260312"/>
          <c:h val="0.663176893439304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คะแนนเฉลี่ย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1AA-4BD1-B339-2B56BEDC9F7C}"/>
              </c:ext>
            </c:extLst>
          </c:dPt>
          <c:dLbls>
            <c:dLbl>
              <c:idx val="0"/>
              <c:layout>
                <c:manualLayout>
                  <c:x val="7.122163460525484E-3"/>
                  <c:y val="3.56592503435022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471376498598849"/>
                      <c:h val="0.1861100060861375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41AA-4BD1-B339-2B56BEDC9F7C}"/>
                </c:ext>
              </c:extLst>
            </c:dLbl>
            <c:dLbl>
              <c:idx val="1"/>
              <c:layout>
                <c:manualLayout>
                  <c:x val="6.2476279560444879E-3"/>
                  <c:y val="1.105176088090702E-2"/>
                </c:manualLayout>
              </c:layout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1" i="0" u="none" strike="noStrike" kern="1200" baseline="0">
                      <a:solidFill>
                        <a:srgbClr val="FFC000"/>
                      </a:solidFill>
                      <a:latin typeface="Kanit" panose="00000500000000000000" pitchFamily="2" charset="-34"/>
                      <a:ea typeface="+mn-ea"/>
                      <a:cs typeface="Kanit" panose="00000500000000000000" pitchFamily="2" charset="-34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898132371309874"/>
                      <c:h val="9.015228188601506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1AA-4BD1-B339-2B56BEDC9F7C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rgbClr val="267ADD"/>
                    </a:solidFill>
                    <a:latin typeface="Kanit" panose="00000500000000000000" pitchFamily="2" charset="-34"/>
                    <a:ea typeface="+mn-ea"/>
                    <a:cs typeface="Kanit" panose="00000500000000000000" pitchFamily="2" charset="-34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Pre</c:v>
                </c:pt>
                <c:pt idx="1">
                  <c:v>Post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44.68</c:v>
                </c:pt>
                <c:pt idx="1">
                  <c:v>65.930000000000007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9-45D1-9C4D-F9E2337F43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988353152"/>
        <c:axId val="988355648"/>
      </c:barChart>
      <c:catAx>
        <c:axId val="98835315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88355648"/>
        <c:crosses val="autoZero"/>
        <c:auto val="1"/>
        <c:lblAlgn val="ctr"/>
        <c:lblOffset val="100"/>
        <c:noMultiLvlLbl val="0"/>
      </c:catAx>
      <c:valAx>
        <c:axId val="988355648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88353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1338625397694947"/>
          <c:y val="0.71460764809961486"/>
          <c:w val="0.56053917953688293"/>
          <c:h val="0.1503927478637907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ECE9F3"/>
    </a:solidFill>
    <a:ln>
      <a:noFill/>
    </a:ln>
    <a:effectLst/>
  </c:spPr>
  <c:txPr>
    <a:bodyPr/>
    <a:lstStyle/>
    <a:p>
      <a:pPr>
        <a:defRPr b="1"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ด้านการอ่าน 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8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พื้นเสียงแม่ ก กา</c:v>
                </c:pt>
                <c:pt idx="1">
                  <c:v>แม่ ก กา</c:v>
                </c:pt>
                <c:pt idx="2">
                  <c:v>พื้นเสียงตัวสะกด</c:v>
                </c:pt>
                <c:pt idx="3">
                  <c:v>คำที่มีตัวสะกด</c:v>
                </c:pt>
                <c:pt idx="4">
                  <c:v>คำควบกล้ำ</c:v>
                </c:pt>
                <c:pt idx="5">
                  <c:v>อักษรนำ</c:v>
                </c:pt>
                <c:pt idx="6">
                  <c:v>เรียงพยางค์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7.04</c:v>
                </c:pt>
                <c:pt idx="1">
                  <c:v>5.96</c:v>
                </c:pt>
                <c:pt idx="2">
                  <c:v>4.82</c:v>
                </c:pt>
                <c:pt idx="3">
                  <c:v>4.18</c:v>
                </c:pt>
                <c:pt idx="4">
                  <c:v>2.57</c:v>
                </c:pt>
                <c:pt idx="5">
                  <c:v>3.86</c:v>
                </c:pt>
                <c:pt idx="6">
                  <c:v>3.32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2C-41EE-AC57-840E8379777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พื้นเสียงแม่ ก กา</c:v>
                </c:pt>
                <c:pt idx="1">
                  <c:v>แม่ ก กา</c:v>
                </c:pt>
                <c:pt idx="2">
                  <c:v>พื้นเสียงตัวสะกด</c:v>
                </c:pt>
                <c:pt idx="3">
                  <c:v>คำที่มีตัวสะกด</c:v>
                </c:pt>
                <c:pt idx="4">
                  <c:v>คำควบกล้ำ</c:v>
                </c:pt>
                <c:pt idx="5">
                  <c:v>อักษรนำ</c:v>
                </c:pt>
                <c:pt idx="6">
                  <c:v>เรียงพยางค์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7.79</c:v>
                </c:pt>
                <c:pt idx="1">
                  <c:v>6.79</c:v>
                </c:pt>
                <c:pt idx="2">
                  <c:v>6.29</c:v>
                </c:pt>
                <c:pt idx="3">
                  <c:v>6.11</c:v>
                </c:pt>
                <c:pt idx="4">
                  <c:v>5.21</c:v>
                </c:pt>
                <c:pt idx="5">
                  <c:v>5.89</c:v>
                </c:pt>
                <c:pt idx="6">
                  <c:v>5.64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72C-41EE-AC57-840E837977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8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ด้านการเขียน 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4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พื้นเสียงแม่ ก กา</c:v>
                </c:pt>
                <c:pt idx="1">
                  <c:v>แม่ ก กา</c:v>
                </c:pt>
                <c:pt idx="2">
                  <c:v>พื้นเสียงตัวสะกด</c:v>
                </c:pt>
                <c:pt idx="3">
                  <c:v>คำที่มีตัวสะกด</c:v>
                </c:pt>
                <c:pt idx="4">
                  <c:v>คำควบกล้ำ</c:v>
                </c:pt>
                <c:pt idx="5">
                  <c:v>อักษรนำ</c:v>
                </c:pt>
                <c:pt idx="6">
                  <c:v>เรียงพยางค์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1.36</c:v>
                </c:pt>
                <c:pt idx="1">
                  <c:v>1.1399999999999999</c:v>
                </c:pt>
                <c:pt idx="2">
                  <c:v>0.56999999999999995</c:v>
                </c:pt>
                <c:pt idx="3">
                  <c:v>0.21</c:v>
                </c:pt>
                <c:pt idx="4">
                  <c:v>0.21</c:v>
                </c:pt>
                <c:pt idx="5">
                  <c:v>0.25</c:v>
                </c:pt>
                <c:pt idx="6">
                  <c:v>0.43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1D-4B9E-86FB-99B9FCBC0B6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พื้นเสียงแม่ ก กา</c:v>
                </c:pt>
                <c:pt idx="1">
                  <c:v>แม่ ก กา</c:v>
                </c:pt>
                <c:pt idx="2">
                  <c:v>พื้นเสียงตัวสะกด</c:v>
                </c:pt>
                <c:pt idx="3">
                  <c:v>คำที่มีตัวสะกด</c:v>
                </c:pt>
                <c:pt idx="4">
                  <c:v>คำควบกล้ำ</c:v>
                </c:pt>
                <c:pt idx="5">
                  <c:v>อักษรนำ</c:v>
                </c:pt>
                <c:pt idx="6">
                  <c:v>เรียงพยางค์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2.79</c:v>
                </c:pt>
                <c:pt idx="1">
                  <c:v>2.1800000000000002</c:v>
                </c:pt>
                <c:pt idx="2">
                  <c:v>1.86</c:v>
                </c:pt>
                <c:pt idx="3">
                  <c:v>0.86</c:v>
                </c:pt>
                <c:pt idx="4">
                  <c:v>1.1399999999999999</c:v>
                </c:pt>
                <c:pt idx="5">
                  <c:v>0.79</c:v>
                </c:pt>
                <c:pt idx="6">
                  <c:v>1.64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E1D-4B9E-86FB-99B9FCBC0B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ด้านการเชื่อมโยงความหมาย</a:t>
            </a:r>
            <a:r>
              <a:rPr lang="en-US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(</a:t>
            </a:r>
            <a:r>
              <a:rPr lang="en-US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6</a:t>
            </a: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0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5.32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7F-4633-B491-C44E4E7917B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07F-4633-B491-C44E4E7917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6"/>
          <c:min val="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2"/>
        <c:min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36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36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2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0.xml><?xml version="1.0" encoding="utf-8"?>
<cs:chartStyle xmlns:cs="http://schemas.microsoft.com/office/drawing/2012/chartStyle" xmlns:a="http://schemas.openxmlformats.org/drawingml/2006/main" id="36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3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F085F2-8425-4F8B-90DA-662F1F47545A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E6AA98-5515-48F4-BDE6-10182BDD02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499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91316-F685-41F2-A8E1-8E3714F82C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A1BB0E-0D40-44FD-B7B2-6C6D45C141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69FAF1-225C-4FCE-96F7-67BE872F6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D1AB6-24A7-43A5-B1C5-5F1D1D94D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526ED-9619-4ED5-9F15-75A012B08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921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07993-0714-4776-80B2-075B6B064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C778D2-279A-4B5D-9355-C08064708E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C951D1-7BC1-4822-B72D-16FDDFBB9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52116F-6150-4990-B480-EA3F224D7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7DC976-8D29-45BC-85AF-D19350CC3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282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94D725-94C7-437D-83B3-E5759C494F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677DC3-2B20-424D-A093-3D6D65B0D8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E90117-DA41-4E4B-80CC-E6CD9C77D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F2F57B-B680-4970-8489-3BC8FAEEB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420719-9D65-45FB-BE4E-DA3AA2CB9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153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6DF30-63D9-47E9-A6C4-DA60A1338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50B46A-50C8-4AE8-B4C8-12DFF64084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B81C5D-0704-41B9-9DF2-3E7B90877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15025E-E631-4A8F-BE9A-DC7DE2567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FE7D07-0659-419A-9459-BE6C27EC5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967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D1756-BAA7-4424-8B86-3B2CBE024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E067ED-83CC-4B6C-9C9A-D5D844C350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11E1BD-F67B-4CAE-B4A3-1DBA410C1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1E3DB9-DDC5-4BCD-9753-6C1DC6D90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CC4169-8D19-4C3A-B67E-B4E0A629C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909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5E903-2339-4D14-AA6C-351A5AA18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2C6F63-EC4D-456E-9CD4-461CC3C9BF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9A4ECE-5207-4EC4-BB4A-79E6BA1000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2DFE56-3A60-4537-A3E9-CAA3ED863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05C4FA-6439-4A3D-8D2F-AFD0688B3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2B41BC-0156-407B-AA29-2834C6A90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146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54312-D35B-4639-B0BA-5D7BBF0B6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9D4217-9EA4-460B-B2E5-D572262A2B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56EB2F-51E6-4823-87C3-23B15A4FB8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27FCD8-DB31-40AE-8620-A78AB4B002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D434C5-62B1-4A59-8B23-BC5C76ADC1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D6CE63-D29D-4B24-8998-7EDD61D33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7FF2C3-ABD1-400A-AC16-1D93787DF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0DD87C-610C-4758-BE80-BA904C8BF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745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749A5-55F3-4371-A4AE-0D2A76D7C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85A8DB-6A03-43D4-8E5C-373BBFB2C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5F07CB-BBC1-4235-8B87-D4B4BC664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1C5AA6-3966-43B5-9024-147B363B2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533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A5E9D7-5FC8-4F7F-8546-3F977DC89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A51607-6ACE-466B-85E1-D3C15892D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09D793-47AA-46AA-8AB9-16FA946B4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216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ADB0C-8EAF-4CBF-B7DA-02D7CA921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C5F5AD-2EF4-4B21-8E85-6A78F7DE17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D61A5A-CE7C-40DC-A4A9-A5500FFE7C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142833-1CDB-4029-AD79-BB20AEAFB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4A557D-CA6C-4147-8018-4994195DB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F6FF9D-B040-47EF-AB37-387AAE5F4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492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64BF5-CADA-43C4-B54D-9FB4DBC12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4BE8C2-F658-4EFA-84BD-EEA0A4EA7F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812044-727F-4A74-8209-1FFF05C32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EC1BC-B39E-4E0D-9A4C-73442CD7A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12545D-3029-4867-9D95-BE4D9BCD9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D29699-731E-48F1-BF03-46508476E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554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37E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FD196F-CDB8-495C-A7BD-293A8E626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904E8B-447D-418C-874A-69C6AD97C2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26D6DC-DC54-4E42-82C5-4468944932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D1E70F-9A8C-4D27-89CF-E6F2456E0B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9354AC-F0FB-44AE-B441-8E740B7D0C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58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image" Target="../media/image2.jpeg"/><Relationship Id="rId7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3.jpeg"/><Relationship Id="rId9" Type="http://schemas.openxmlformats.org/officeDocument/2006/relationships/chart" Target="../charts/chart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hart" Target="../charts/chart9.xml"/><Relationship Id="rId3" Type="http://schemas.openxmlformats.org/officeDocument/2006/relationships/image" Target="../media/image2.jpeg"/><Relationship Id="rId7" Type="http://schemas.openxmlformats.org/officeDocument/2006/relationships/chart" Target="../charts/chart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7.xml"/><Relationship Id="rId5" Type="http://schemas.openxmlformats.org/officeDocument/2006/relationships/chart" Target="../charts/chart6.xml"/><Relationship Id="rId4" Type="http://schemas.openxmlformats.org/officeDocument/2006/relationships/image" Target="../media/image3.jpeg"/><Relationship Id="rId9" Type="http://schemas.openxmlformats.org/officeDocument/2006/relationships/chart" Target="../charts/chart10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4.xml"/><Relationship Id="rId3" Type="http://schemas.openxmlformats.org/officeDocument/2006/relationships/image" Target="../media/image2.jpeg"/><Relationship Id="rId7" Type="http://schemas.openxmlformats.org/officeDocument/2006/relationships/chart" Target="../charts/chart1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2.xml"/><Relationship Id="rId11" Type="http://schemas.openxmlformats.org/officeDocument/2006/relationships/chart" Target="../charts/chart17.xml"/><Relationship Id="rId5" Type="http://schemas.openxmlformats.org/officeDocument/2006/relationships/chart" Target="../charts/chart11.xml"/><Relationship Id="rId10" Type="http://schemas.openxmlformats.org/officeDocument/2006/relationships/chart" Target="../charts/chart16.xml"/><Relationship Id="rId4" Type="http://schemas.openxmlformats.org/officeDocument/2006/relationships/image" Target="../media/image3.jpeg"/><Relationship Id="rId9" Type="http://schemas.openxmlformats.org/officeDocument/2006/relationships/chart" Target="../charts/chart1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1.xml"/><Relationship Id="rId3" Type="http://schemas.openxmlformats.org/officeDocument/2006/relationships/image" Target="../media/image2.jpeg"/><Relationship Id="rId7" Type="http://schemas.openxmlformats.org/officeDocument/2006/relationships/chart" Target="../charts/chart20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9.xml"/><Relationship Id="rId11" Type="http://schemas.openxmlformats.org/officeDocument/2006/relationships/chart" Target="../charts/chart24.xml"/><Relationship Id="rId5" Type="http://schemas.openxmlformats.org/officeDocument/2006/relationships/chart" Target="../charts/chart18.xml"/><Relationship Id="rId10" Type="http://schemas.openxmlformats.org/officeDocument/2006/relationships/chart" Target="../charts/chart23.xml"/><Relationship Id="rId4" Type="http://schemas.openxmlformats.org/officeDocument/2006/relationships/image" Target="../media/image3.jpeg"/><Relationship Id="rId9" Type="http://schemas.openxmlformats.org/officeDocument/2006/relationships/chart" Target="../charts/chart2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8.xml"/><Relationship Id="rId3" Type="http://schemas.openxmlformats.org/officeDocument/2006/relationships/image" Target="../media/image2.jpeg"/><Relationship Id="rId7" Type="http://schemas.openxmlformats.org/officeDocument/2006/relationships/chart" Target="../charts/chart2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6.xml"/><Relationship Id="rId11" Type="http://schemas.openxmlformats.org/officeDocument/2006/relationships/chart" Target="../charts/chart31.xml"/><Relationship Id="rId5" Type="http://schemas.openxmlformats.org/officeDocument/2006/relationships/chart" Target="../charts/chart25.xml"/><Relationship Id="rId10" Type="http://schemas.openxmlformats.org/officeDocument/2006/relationships/chart" Target="../charts/chart30.xml"/><Relationship Id="rId4" Type="http://schemas.openxmlformats.org/officeDocument/2006/relationships/image" Target="../media/image3.jpeg"/><Relationship Id="rId9" Type="http://schemas.openxmlformats.org/officeDocument/2006/relationships/chart" Target="../charts/char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211F4CF-0246-4075-9833-C616194F7E4E}"/>
              </a:ext>
            </a:extLst>
          </p:cNvPr>
          <p:cNvSpPr/>
          <p:nvPr/>
        </p:nvSpPr>
        <p:spPr>
          <a:xfrm>
            <a:off x="161158" y="171609"/>
            <a:ext cx="11869684" cy="6514782"/>
          </a:xfrm>
          <a:prstGeom prst="roundRect">
            <a:avLst>
              <a:gd name="adj" fmla="val 274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3EA7CF2-0F2C-4883-BA4C-1A1CD6615A42}"/>
              </a:ext>
            </a:extLst>
          </p:cNvPr>
          <p:cNvSpPr/>
          <p:nvPr/>
        </p:nvSpPr>
        <p:spPr>
          <a:xfrm>
            <a:off x="242976" y="224828"/>
            <a:ext cx="11706045" cy="655072"/>
          </a:xfrm>
          <a:prstGeom prst="rect">
            <a:avLst/>
          </a:prstGeom>
          <a:solidFill>
            <a:srgbClr val="FCE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2879323E-63BA-4B13-9A66-7D756717C707}"/>
              </a:ext>
            </a:extLst>
          </p:cNvPr>
          <p:cNvSpPr txBox="1"/>
          <p:nvPr/>
        </p:nvSpPr>
        <p:spPr>
          <a:xfrm>
            <a:off x="242975" y="290754"/>
            <a:ext cx="117060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>
                <a:latin typeface="Kanit" panose="00000500000000000000" pitchFamily="2" charset="-34"/>
                <a:cs typeface="Kanit" panose="00000500000000000000" pitchFamily="2" charset="-34"/>
              </a:rPr>
              <a:t>โจทย์</a:t>
            </a:r>
            <a:endParaRPr lang="en-US" sz="2800" b="1" dirty="0"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4E1262D4-F77F-4320-8672-B629509CB613}"/>
              </a:ext>
            </a:extLst>
          </p:cNvPr>
          <p:cNvSpPr/>
          <p:nvPr/>
        </p:nvSpPr>
        <p:spPr>
          <a:xfrm>
            <a:off x="242975" y="954686"/>
            <a:ext cx="11706045" cy="56125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C13B6DC7-6507-44AE-9FF1-B7488988D65E}"/>
              </a:ext>
            </a:extLst>
          </p:cNvPr>
          <p:cNvSpPr txBox="1"/>
          <p:nvPr/>
        </p:nvSpPr>
        <p:spPr>
          <a:xfrm>
            <a:off x="337147" y="1210394"/>
            <a:ext cx="11517699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กรอกข้อมูลทั่วไป (โรงเรียน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,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ชื่อสกุล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,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คะแนนที่นำมาใช้ในการหาค่า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Effect Size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และ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Timeline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การทดสอบ)</a:t>
            </a:r>
          </a:p>
          <a:p>
            <a:pPr marL="514350" indent="-514350"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ทำการใส่ข้อมูลคะแนนลงใน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Template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ตามคะแนนที่เลือกใช้</a:t>
            </a:r>
          </a:p>
          <a:p>
            <a:pPr marL="801688" lvl="1" indent="-344488">
              <a:buFont typeface="Wingdings" panose="05000000000000000000" pitchFamily="2" charset="2"/>
              <a:buChar char="q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กรณีที่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 Pre-Test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แล้ว ให้ไปกรอกข้อมูลผลคะแนนที่ได้ลงในหน้า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 “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ข้อมูลผล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Pre-Test”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โดยทำกรากรอกข้อมูลคะแนนเฉลี่ยของแต่ละด้านลงในกราฟแท่งและทำการวิเคราะห์ผลลงในช่องว่างตามโจทย์ที่กำหนด</a:t>
            </a:r>
            <a:endParaRPr lang="th-TH" sz="2000" u="sng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pPr marL="514350" indent="-514350"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ทำการคำนวณหาค่า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Effect Size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 (หลังจากที่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Pre-Test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และ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Post-Test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เรียบร้อยแล้ว)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โดยนำคะแนน </a:t>
            </a:r>
            <a:b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</a:b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Pre-Test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และ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Post-Test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มาคำนวณลงในไฟล์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Excel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การคำนวณกราฟ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Effect Size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และสามารถ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Copy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กราฟที่แสดงผลมาวางในช่อง ค่า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Effect Size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 และทำการวิเคราะห์ผลที่ได้ ลงในช่องว่างตามโจทย์</a:t>
            </a:r>
            <a:endParaRPr lang="en-US" sz="20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endParaRPr lang="en-US" sz="16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endParaRPr lang="th-TH" sz="14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หมายเหตุ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: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การคำนวณกราฟ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Effect Size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สามารถคำนวณได้ในไฟล์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Excel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ที่ทางทีมงานแนบให้ และสามารถ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Copy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กราฟจาก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Excel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ลงมาใส่ใน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Template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ได้</a:t>
            </a:r>
          </a:p>
          <a:p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และหากท่านใดที่ต้องการความช่วยเหลือ สามารถติดต่อสอบถามหรือทำการนัดหมายคลินิกให้คำปรึกษาได้ที่ เบอร์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089-4705881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(แจ็ค) หรือสามารถแอด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Line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ได้ที่เบอร์โทรศัพท์ที่แจ้งไว้ให้</a:t>
            </a:r>
            <a:endParaRPr lang="en-US" sz="1400" b="1" dirty="0">
              <a:solidFill>
                <a:srgbClr val="C0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3393084-9AA6-4C7E-80E9-68181F3FAE70}"/>
              </a:ext>
            </a:extLst>
          </p:cNvPr>
          <p:cNvGrpSpPr/>
          <p:nvPr/>
        </p:nvGrpSpPr>
        <p:grpSpPr>
          <a:xfrm>
            <a:off x="10656588" y="328373"/>
            <a:ext cx="1124967" cy="429629"/>
            <a:chOff x="410726" y="564213"/>
            <a:chExt cx="1360155" cy="51945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483A720-C142-4F55-A08D-AD38714F26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726" y="564328"/>
              <a:ext cx="463493" cy="519335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7BC79211-6003-4176-B966-814F8115DA7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4130" y="564328"/>
              <a:ext cx="388434" cy="519335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FB2709D3-379E-48FA-B294-23493260422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2447" y="564213"/>
              <a:ext cx="388434" cy="51933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62374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211F4CF-0246-4075-9833-C616194F7E4E}"/>
              </a:ext>
            </a:extLst>
          </p:cNvPr>
          <p:cNvSpPr/>
          <p:nvPr/>
        </p:nvSpPr>
        <p:spPr>
          <a:xfrm>
            <a:off x="161158" y="171609"/>
            <a:ext cx="11869684" cy="6514782"/>
          </a:xfrm>
          <a:prstGeom prst="roundRect">
            <a:avLst>
              <a:gd name="adj" fmla="val 274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3393084-9AA6-4C7E-80E9-68181F3FAE70}"/>
              </a:ext>
            </a:extLst>
          </p:cNvPr>
          <p:cNvGrpSpPr/>
          <p:nvPr/>
        </p:nvGrpSpPr>
        <p:grpSpPr>
          <a:xfrm>
            <a:off x="10656588" y="328373"/>
            <a:ext cx="1124967" cy="429629"/>
            <a:chOff x="410726" y="564213"/>
            <a:chExt cx="1360155" cy="51945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483A720-C142-4F55-A08D-AD38714F26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726" y="564328"/>
              <a:ext cx="463493" cy="519335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7BC79211-6003-4176-B966-814F8115DA7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4130" y="564328"/>
              <a:ext cx="388434" cy="519335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FB2709D3-379E-48FA-B294-23493260422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2447" y="564213"/>
              <a:ext cx="388434" cy="519336"/>
            </a:xfrm>
            <a:prstGeom prst="rect">
              <a:avLst/>
            </a:prstGeom>
          </p:spPr>
        </p:pic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27CE5A86-B33F-4C8B-BA0C-53C09F352E09}"/>
              </a:ext>
            </a:extLst>
          </p:cNvPr>
          <p:cNvSpPr txBox="1"/>
          <p:nvPr/>
        </p:nvSpPr>
        <p:spPr>
          <a:xfrm>
            <a:off x="283463" y="358474"/>
            <a:ext cx="103235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>
                <a:latin typeface="Kanit" panose="00000500000000000000" pitchFamily="2" charset="-34"/>
                <a:cs typeface="Kanit" panose="00000500000000000000" pitchFamily="2" charset="-34"/>
              </a:rPr>
              <a:t>ข้อมูลทั่วไป</a:t>
            </a:r>
            <a:endParaRPr lang="en-US" sz="2800" b="1" dirty="0"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9354DEC-8B57-4CC9-9BEC-1A174DD7BA66}"/>
              </a:ext>
            </a:extLst>
          </p:cNvPr>
          <p:cNvSpPr/>
          <p:nvPr/>
        </p:nvSpPr>
        <p:spPr>
          <a:xfrm>
            <a:off x="362309" y="1068560"/>
            <a:ext cx="11419246" cy="5430966"/>
          </a:xfrm>
          <a:prstGeom prst="roundRect">
            <a:avLst>
              <a:gd name="adj" fmla="val 2848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5C68B6B-C93D-4B78-B5D2-833E15813E79}"/>
              </a:ext>
            </a:extLst>
          </p:cNvPr>
          <p:cNvSpPr txBox="1"/>
          <p:nvPr/>
        </p:nvSpPr>
        <p:spPr>
          <a:xfrm>
            <a:off x="362310" y="1079374"/>
            <a:ext cx="11419246" cy="5132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โรงเรียน................................................................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โรงเรียนนำร่องนวัตกรรมรุ่นที่ .....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ชื่อ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–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สกุล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 : </a:t>
            </a:r>
            <a:endParaRPr lang="th-TH" sz="20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ตำแหน่ง (ครูวิชาการ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/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ครูผู้สอน)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: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เบอร์ติดต่อ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: 		Line ID : 		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ระดับชั้นที่สอน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: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วิชาที่สอน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:</a:t>
            </a:r>
            <a:endParaRPr lang="th-TH" sz="20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คะแนนที่ใช้สำหรับคำนวณค่า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Effect Size :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Timeline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การใช้แบบทดสอบ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Pre-Test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(วัน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/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เดือน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/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ปี)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: </a:t>
            </a:r>
            <a:endParaRPr lang="th-TH" sz="20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Post-Test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(วัน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/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เดือน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/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ปี)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 : </a:t>
            </a:r>
            <a:endParaRPr lang="th-TH" sz="2000" dirty="0"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082655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211F4CF-0246-4075-9833-C616194F7E4E}"/>
              </a:ext>
            </a:extLst>
          </p:cNvPr>
          <p:cNvSpPr/>
          <p:nvPr/>
        </p:nvSpPr>
        <p:spPr>
          <a:xfrm>
            <a:off x="161158" y="171609"/>
            <a:ext cx="11869684" cy="6514782"/>
          </a:xfrm>
          <a:prstGeom prst="roundRect">
            <a:avLst>
              <a:gd name="adj" fmla="val 274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3393084-9AA6-4C7E-80E9-68181F3FAE70}"/>
              </a:ext>
            </a:extLst>
          </p:cNvPr>
          <p:cNvGrpSpPr/>
          <p:nvPr/>
        </p:nvGrpSpPr>
        <p:grpSpPr>
          <a:xfrm>
            <a:off x="10656588" y="328373"/>
            <a:ext cx="1124967" cy="429629"/>
            <a:chOff x="410726" y="564213"/>
            <a:chExt cx="1360155" cy="51945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483A720-C142-4F55-A08D-AD38714F26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726" y="564328"/>
              <a:ext cx="463493" cy="519335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7BC79211-6003-4176-B966-814F8115DA7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4130" y="564328"/>
              <a:ext cx="388434" cy="519335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FB2709D3-379E-48FA-B294-23493260422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2447" y="564213"/>
              <a:ext cx="388434" cy="519336"/>
            </a:xfrm>
            <a:prstGeom prst="rect">
              <a:avLst/>
            </a:prstGeom>
          </p:spPr>
        </p:pic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27CE5A86-B33F-4C8B-BA0C-53C09F352E09}"/>
              </a:ext>
            </a:extLst>
          </p:cNvPr>
          <p:cNvSpPr txBox="1"/>
          <p:nvPr/>
        </p:nvSpPr>
        <p:spPr>
          <a:xfrm>
            <a:off x="283463" y="358474"/>
            <a:ext cx="103235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>
                <a:latin typeface="Kanit" panose="00000500000000000000" pitchFamily="2" charset="-34"/>
                <a:cs typeface="Kanit" panose="00000500000000000000" pitchFamily="2" charset="-34"/>
              </a:rPr>
              <a:t>ข้อมูลทั่วไป</a:t>
            </a:r>
            <a:endParaRPr lang="en-US" sz="2800" b="1" dirty="0"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9354DEC-8B57-4CC9-9BEC-1A174DD7BA66}"/>
              </a:ext>
            </a:extLst>
          </p:cNvPr>
          <p:cNvSpPr/>
          <p:nvPr/>
        </p:nvSpPr>
        <p:spPr>
          <a:xfrm>
            <a:off x="362309" y="1068560"/>
            <a:ext cx="11419246" cy="5430966"/>
          </a:xfrm>
          <a:prstGeom prst="roundRect">
            <a:avLst>
              <a:gd name="adj" fmla="val 2848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CD477BE-8369-4613-80C9-A0334F702768}"/>
              </a:ext>
            </a:extLst>
          </p:cNvPr>
          <p:cNvSpPr txBox="1"/>
          <p:nvPr/>
        </p:nvSpPr>
        <p:spPr>
          <a:xfrm>
            <a:off x="362309" y="1077092"/>
            <a:ext cx="11419246" cy="5132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โรงเรียนตัวอย่าง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โรงเรียนนำร่องนวัตกรรมรุ่นที่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1</a:t>
            </a:r>
            <a:endParaRPr lang="th-TH" sz="20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ชื่อ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–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สกุล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 :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นายสมมติ ตัวอย่าง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ตำแหน่ง (ครูวิชาการ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/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ครูผู้สอน)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: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ครูวิชาการ</a:t>
            </a:r>
            <a:endParaRPr lang="en-US" sz="20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เบอร์ติดต่อ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: 081-2345678		Line ID : sommut123		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ระดับชั้นที่สอน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: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ประถมศึกษาปีที่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1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วิชาที่สอน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: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ภาษาไทย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,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คณิตศาสตร์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,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ภาษาอังกฤษ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คะแนนที่ใช้สำหรับคำนวณค่า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Effect Size :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 แบบทดสอบ อ.ไซหนับ</a:t>
            </a:r>
            <a:endParaRPr lang="en-US" sz="20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Timeline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การใช้แบบทดสอบ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Pre-Test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(วัน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/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เดือน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/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ปี)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: 28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พ.ค.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66</a:t>
            </a:r>
            <a:endParaRPr lang="th-TH" sz="20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Post-Test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(วัน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/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เดือน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/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ปี)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 : 22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ก.ย.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66</a:t>
            </a:r>
            <a:endParaRPr lang="th-TH" sz="2000" dirty="0"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6F0434E-7CAB-41FA-AA4D-6E1CA98C03D4}"/>
              </a:ext>
            </a:extLst>
          </p:cNvPr>
          <p:cNvSpPr txBox="1"/>
          <p:nvPr/>
        </p:nvSpPr>
        <p:spPr>
          <a:xfrm>
            <a:off x="4919599" y="279464"/>
            <a:ext cx="23046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>
                <a:solidFill>
                  <a:srgbClr val="FF0000"/>
                </a:solidFill>
                <a:latin typeface="Kanit" pitchFamily="2" charset="-34"/>
                <a:cs typeface="Kanit" pitchFamily="2" charset="-34"/>
              </a:rPr>
              <a:t>ตัวอย่าง</a:t>
            </a:r>
            <a:endParaRPr lang="en-US" sz="2800" b="1" dirty="0">
              <a:solidFill>
                <a:srgbClr val="FF0000"/>
              </a:solidFill>
              <a:latin typeface="Kanit" pitchFamily="2" charset="-34"/>
              <a:cs typeface="Kanit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260903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211F4CF-0246-4075-9833-C616194F7E4E}"/>
              </a:ext>
            </a:extLst>
          </p:cNvPr>
          <p:cNvSpPr/>
          <p:nvPr/>
        </p:nvSpPr>
        <p:spPr>
          <a:xfrm>
            <a:off x="161158" y="171609"/>
            <a:ext cx="11869684" cy="6514782"/>
          </a:xfrm>
          <a:prstGeom prst="roundRect">
            <a:avLst>
              <a:gd name="adj" fmla="val 274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3393084-9AA6-4C7E-80E9-68181F3FAE70}"/>
              </a:ext>
            </a:extLst>
          </p:cNvPr>
          <p:cNvGrpSpPr/>
          <p:nvPr/>
        </p:nvGrpSpPr>
        <p:grpSpPr>
          <a:xfrm>
            <a:off x="10656588" y="328373"/>
            <a:ext cx="1124967" cy="429629"/>
            <a:chOff x="410726" y="564213"/>
            <a:chExt cx="1360155" cy="51945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483A720-C142-4F55-A08D-AD38714F26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726" y="564328"/>
              <a:ext cx="463493" cy="519335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7BC79211-6003-4176-B966-814F8115DA7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4130" y="564328"/>
              <a:ext cx="388434" cy="519335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FB2709D3-379E-48FA-B294-23493260422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2447" y="564213"/>
              <a:ext cx="388434" cy="519336"/>
            </a:xfrm>
            <a:prstGeom prst="rect">
              <a:avLst/>
            </a:prstGeom>
          </p:spPr>
        </p:pic>
      </p:grp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BC02EF61-D8B8-47A5-BEA0-5ACFA459AA75}"/>
              </a:ext>
            </a:extLst>
          </p:cNvPr>
          <p:cNvSpPr/>
          <p:nvPr/>
        </p:nvSpPr>
        <p:spPr>
          <a:xfrm>
            <a:off x="289576" y="1120021"/>
            <a:ext cx="2075688" cy="2738747"/>
          </a:xfrm>
          <a:prstGeom prst="roundRect">
            <a:avLst>
              <a:gd name="adj" fmla="val 6715"/>
            </a:avLst>
          </a:prstGeom>
          <a:solidFill>
            <a:srgbClr val="ECE9F3"/>
          </a:solidFill>
          <a:ln>
            <a:solidFill>
              <a:srgbClr val="ECE9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A1206A08-3D58-4AC4-95ED-38E95EC9D981}"/>
              </a:ext>
            </a:extLst>
          </p:cNvPr>
          <p:cNvSpPr/>
          <p:nvPr/>
        </p:nvSpPr>
        <p:spPr>
          <a:xfrm>
            <a:off x="2483762" y="1140575"/>
            <a:ext cx="9400017" cy="2714565"/>
          </a:xfrm>
          <a:prstGeom prst="roundRect">
            <a:avLst>
              <a:gd name="adj" fmla="val 7116"/>
            </a:avLst>
          </a:prstGeom>
          <a:solidFill>
            <a:schemeClr val="bg1"/>
          </a:solidFill>
          <a:ln w="57150">
            <a:solidFill>
              <a:srgbClr val="D7E7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30A44919-9CC5-4943-BC97-B28912D43043}"/>
              </a:ext>
            </a:extLst>
          </p:cNvPr>
          <p:cNvGraphicFramePr/>
          <p:nvPr>
            <p:extLst/>
          </p:nvPr>
        </p:nvGraphicFramePr>
        <p:xfrm>
          <a:off x="358752" y="1202993"/>
          <a:ext cx="1898440" cy="1881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812DBA6-C657-42EC-B3BA-1AFE2AF01311}"/>
              </a:ext>
            </a:extLst>
          </p:cNvPr>
          <p:cNvSpPr/>
          <p:nvPr/>
        </p:nvSpPr>
        <p:spPr>
          <a:xfrm>
            <a:off x="283462" y="5193032"/>
            <a:ext cx="3178829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2049AF4F-4854-4731-89AF-0651DD25DB3F}"/>
              </a:ext>
            </a:extLst>
          </p:cNvPr>
          <p:cNvSpPr/>
          <p:nvPr/>
        </p:nvSpPr>
        <p:spPr>
          <a:xfrm>
            <a:off x="3584596" y="5185476"/>
            <a:ext cx="3686216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090F37FA-D726-4FCE-A1FE-0BEE7EDE0D72}"/>
              </a:ext>
            </a:extLst>
          </p:cNvPr>
          <p:cNvSpPr/>
          <p:nvPr/>
        </p:nvSpPr>
        <p:spPr>
          <a:xfrm>
            <a:off x="7393115" y="5185476"/>
            <a:ext cx="4515422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16">
            <a:extLst>
              <a:ext uri="{FF2B5EF4-FFF2-40B4-BE49-F238E27FC236}">
                <a16:creationId xmlns:a16="http://schemas.microsoft.com/office/drawing/2014/main" id="{1B5DCD7D-A71C-4CFA-965B-A8C98BBDC517}"/>
              </a:ext>
            </a:extLst>
          </p:cNvPr>
          <p:cNvSpPr/>
          <p:nvPr/>
        </p:nvSpPr>
        <p:spPr>
          <a:xfrm>
            <a:off x="283462" y="5185476"/>
            <a:ext cx="3178826" cy="13841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ผลที่เกิดขึ้นจากการทดสอบ</a:t>
            </a:r>
          </a:p>
          <a:p>
            <a:pPr marL="112713" indent="-112713">
              <a:buFont typeface="Arial" panose="020B0604020202020204" pitchFamily="34" charset="0"/>
              <a:buChar char="•"/>
              <a:defRPr/>
            </a:pPr>
            <a:endParaRPr lang="th-TH" sz="10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66" name="Rectangle 16">
            <a:extLst>
              <a:ext uri="{FF2B5EF4-FFF2-40B4-BE49-F238E27FC236}">
                <a16:creationId xmlns:a16="http://schemas.microsoft.com/office/drawing/2014/main" id="{921260AB-7C87-4188-BD57-3446E63C3A7A}"/>
              </a:ext>
            </a:extLst>
          </p:cNvPr>
          <p:cNvSpPr/>
          <p:nvPr/>
        </p:nvSpPr>
        <p:spPr>
          <a:xfrm>
            <a:off x="3584594" y="5193032"/>
            <a:ext cx="3686218" cy="13688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มีเป้าหมายให้เกิดผลอะไรจากการปรับการสอน ?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th-TH" sz="11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  <a:p>
            <a:pPr lvl="0">
              <a:defRPr/>
            </a:pPr>
            <a:endParaRPr lang="th-TH" sz="1400" b="1" u="sng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  <a:p>
            <a:pPr marL="112713" lvl="0" indent="-112713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67" name="Rectangle 100">
            <a:extLst>
              <a:ext uri="{FF2B5EF4-FFF2-40B4-BE49-F238E27FC236}">
                <a16:creationId xmlns:a16="http://schemas.microsoft.com/office/drawing/2014/main" id="{BD4BC957-B446-4371-B5E2-07832C12BADF}"/>
              </a:ext>
            </a:extLst>
          </p:cNvPr>
          <p:cNvSpPr/>
          <p:nvPr/>
        </p:nvSpPr>
        <p:spPr>
          <a:xfrm>
            <a:off x="7393115" y="5193030"/>
            <a:ext cx="4500049" cy="13688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จะปรับการเรียนการสอนอย่างไร ให้ไปถึงเป้าหมาย ?</a:t>
            </a:r>
          </a:p>
          <a:p>
            <a:pPr marL="173038" lvl="0" indent="-173038">
              <a:buFont typeface="Arial" panose="020B0604020202020204" pitchFamily="34" charset="0"/>
              <a:buChar char="•"/>
              <a:defRPr/>
            </a:pPr>
            <a:endParaRPr lang="th-TH" sz="11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8B87F204-E3B1-46C6-8561-4E51925DAA50}"/>
              </a:ext>
            </a:extLst>
          </p:cNvPr>
          <p:cNvSpPr txBox="1"/>
          <p:nvPr/>
        </p:nvSpPr>
        <p:spPr>
          <a:xfrm>
            <a:off x="283463" y="358474"/>
            <a:ext cx="103235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dirty="0">
                <a:latin typeface="Kanit" panose="00000500000000000000" pitchFamily="2" charset="-34"/>
                <a:cs typeface="Kanit" panose="00000500000000000000" pitchFamily="2" charset="-34"/>
              </a:rPr>
              <a:t>การวิเคราะห์ผลการใช้แบบทดสอบวิชาภาษาไทย อ.ไซหนับ เอสเอ </a:t>
            </a:r>
            <a:endParaRPr lang="en-US" sz="2000" b="1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ระดับชั้น ป.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1</a:t>
            </a:r>
          </a:p>
        </p:txBody>
      </p:sp>
      <p:sp>
        <p:nvSpPr>
          <p:cNvPr id="95" name="Rectangle: Rounded Corners 94">
            <a:extLst>
              <a:ext uri="{FF2B5EF4-FFF2-40B4-BE49-F238E27FC236}">
                <a16:creationId xmlns:a16="http://schemas.microsoft.com/office/drawing/2014/main" id="{3929E07D-6262-49CB-B2D4-7A3E4796C122}"/>
              </a:ext>
            </a:extLst>
          </p:cNvPr>
          <p:cNvSpPr/>
          <p:nvPr/>
        </p:nvSpPr>
        <p:spPr>
          <a:xfrm>
            <a:off x="283462" y="4000748"/>
            <a:ext cx="4790305" cy="1087399"/>
          </a:xfrm>
          <a:prstGeom prst="roundRect">
            <a:avLst>
              <a:gd name="adj" fmla="val 10625"/>
            </a:avLst>
          </a:prstGeom>
          <a:solidFill>
            <a:srgbClr val="FFD2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16">
            <a:extLst>
              <a:ext uri="{FF2B5EF4-FFF2-40B4-BE49-F238E27FC236}">
                <a16:creationId xmlns:a16="http://schemas.microsoft.com/office/drawing/2014/main" id="{F55A38DF-2F39-4752-B63C-A64A7FFBED9C}"/>
              </a:ext>
            </a:extLst>
          </p:cNvPr>
          <p:cNvSpPr/>
          <p:nvPr/>
        </p:nvSpPr>
        <p:spPr>
          <a:xfrm>
            <a:off x="298836" y="4002861"/>
            <a:ext cx="4774931" cy="10734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สถานการณ์ในห้องเรียน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endParaRPr lang="th-TH" sz="12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97" name="Rectangle: Rounded Corners 96">
            <a:extLst>
              <a:ext uri="{FF2B5EF4-FFF2-40B4-BE49-F238E27FC236}">
                <a16:creationId xmlns:a16="http://schemas.microsoft.com/office/drawing/2014/main" id="{0A3C8539-0802-4D47-82DE-8BB7875BC3F5}"/>
              </a:ext>
            </a:extLst>
          </p:cNvPr>
          <p:cNvSpPr/>
          <p:nvPr/>
        </p:nvSpPr>
        <p:spPr>
          <a:xfrm>
            <a:off x="5196068" y="4000749"/>
            <a:ext cx="6712469" cy="1087398"/>
          </a:xfrm>
          <a:prstGeom prst="roundRect">
            <a:avLst>
              <a:gd name="adj" fmla="val 10625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16">
            <a:extLst>
              <a:ext uri="{FF2B5EF4-FFF2-40B4-BE49-F238E27FC236}">
                <a16:creationId xmlns:a16="http://schemas.microsoft.com/office/drawing/2014/main" id="{902C0A35-51D3-4813-80EB-8194926B9D82}"/>
              </a:ext>
            </a:extLst>
          </p:cNvPr>
          <p:cNvSpPr/>
          <p:nvPr/>
        </p:nvSpPr>
        <p:spPr>
          <a:xfrm>
            <a:off x="5196068" y="4002991"/>
            <a:ext cx="6694061" cy="10851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ข้อค้นพบและสิ่งที่ได้เรียนรู้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th-TH" sz="13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498F379A-CBB8-4100-8034-5375252D7E7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08074" y="3096349"/>
          <a:ext cx="1838691" cy="69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1411">
                  <a:extLst>
                    <a:ext uri="{9D8B030D-6E8A-4147-A177-3AD203B41FA5}">
                      <a16:colId xmlns:a16="http://schemas.microsoft.com/office/drawing/2014/main" val="3889444139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501111060"/>
                    </a:ext>
                  </a:extLst>
                </a:gridCol>
              </a:tblGrid>
              <a:tr h="160020">
                <a:tc>
                  <a:txBody>
                    <a:bodyPr/>
                    <a:lstStyle/>
                    <a:p>
                      <a:pPr algn="ctr"/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ข้อมูล</a:t>
                      </a:r>
                      <a:endParaRPr lang="en-US" sz="7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Pre-Test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6146188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วัน</a:t>
                      </a:r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/</a:t>
                      </a:r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เดือน</a:t>
                      </a:r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/</a:t>
                      </a:r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ปี</a:t>
                      </a:r>
                      <a:endParaRPr lang="en-US" sz="7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3190358152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คะแนนเฉลี่ย</a:t>
                      </a:r>
                      <a:endParaRPr lang="en-US" sz="7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550884752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ค่า </a:t>
                      </a:r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S.D.</a:t>
                      </a: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4161711296"/>
                  </a:ext>
                </a:extLst>
              </a:tr>
            </a:tbl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7D40D44C-4818-4A24-89BC-E1B8B139BE7A}"/>
              </a:ext>
            </a:extLst>
          </p:cNvPr>
          <p:cNvGraphicFramePr/>
          <p:nvPr>
            <p:extLst/>
          </p:nvPr>
        </p:nvGraphicFramePr>
        <p:xfrm>
          <a:off x="2678614" y="1434615"/>
          <a:ext cx="2828255" cy="23586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7" name="Chart 36">
            <a:extLst>
              <a:ext uri="{FF2B5EF4-FFF2-40B4-BE49-F238E27FC236}">
                <a16:creationId xmlns:a16="http://schemas.microsoft.com/office/drawing/2014/main" id="{7D2DD419-E12A-4E9C-808D-2B8ECE329C3B}"/>
              </a:ext>
            </a:extLst>
          </p:cNvPr>
          <p:cNvGraphicFramePr/>
          <p:nvPr>
            <p:extLst/>
          </p:nvPr>
        </p:nvGraphicFramePr>
        <p:xfrm>
          <a:off x="5714228" y="1434616"/>
          <a:ext cx="2828255" cy="23567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8" name="Chart 37">
            <a:extLst>
              <a:ext uri="{FF2B5EF4-FFF2-40B4-BE49-F238E27FC236}">
                <a16:creationId xmlns:a16="http://schemas.microsoft.com/office/drawing/2014/main" id="{B16A8D83-BAC1-4847-AF22-1FEBB0C2C7F0}"/>
              </a:ext>
            </a:extLst>
          </p:cNvPr>
          <p:cNvGraphicFramePr/>
          <p:nvPr>
            <p:extLst/>
          </p:nvPr>
        </p:nvGraphicFramePr>
        <p:xfrm>
          <a:off x="8746489" y="1434615"/>
          <a:ext cx="1542643" cy="2356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39" name="Chart 38">
            <a:extLst>
              <a:ext uri="{FF2B5EF4-FFF2-40B4-BE49-F238E27FC236}">
                <a16:creationId xmlns:a16="http://schemas.microsoft.com/office/drawing/2014/main" id="{5819D6ED-94AD-426C-893A-326D1923AFE2}"/>
              </a:ext>
            </a:extLst>
          </p:cNvPr>
          <p:cNvGraphicFramePr/>
          <p:nvPr>
            <p:extLst/>
          </p:nvPr>
        </p:nvGraphicFramePr>
        <p:xfrm>
          <a:off x="10493138" y="1434615"/>
          <a:ext cx="1212094" cy="2356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40" name="TextBox 39">
            <a:extLst>
              <a:ext uri="{FF2B5EF4-FFF2-40B4-BE49-F238E27FC236}">
                <a16:creationId xmlns:a16="http://schemas.microsoft.com/office/drawing/2014/main" id="{D0D687AF-EA85-41B7-BD51-B4ED2838B45B}"/>
              </a:ext>
            </a:extLst>
          </p:cNvPr>
          <p:cNvSpPr txBox="1"/>
          <p:nvPr/>
        </p:nvSpPr>
        <p:spPr>
          <a:xfrm>
            <a:off x="5792506" y="1171245"/>
            <a:ext cx="2778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6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คะแนนเฉลี่ยในแต่ละด้าน</a:t>
            </a:r>
            <a:endParaRPr lang="en-US" sz="1600" b="1" dirty="0">
              <a:solidFill>
                <a:srgbClr val="C0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00CF5AB-86FC-4084-B0E2-2D0E5CB3C300}"/>
              </a:ext>
            </a:extLst>
          </p:cNvPr>
          <p:cNvSpPr/>
          <p:nvPr/>
        </p:nvSpPr>
        <p:spPr>
          <a:xfrm>
            <a:off x="393682" y="2845815"/>
            <a:ext cx="186350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*</a:t>
            </a:r>
            <a:r>
              <a:rPr lang="th-TH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คะแนนเต็ม </a:t>
            </a:r>
            <a:r>
              <a:rPr lang="en-US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= 95</a:t>
            </a:r>
          </a:p>
        </p:txBody>
      </p:sp>
    </p:spTree>
    <p:extLst>
      <p:ext uri="{BB962C8B-B14F-4D97-AF65-F5344CB8AC3E}">
        <p14:creationId xmlns:p14="http://schemas.microsoft.com/office/powerpoint/2010/main" val="1910162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211F4CF-0246-4075-9833-C616194F7E4E}"/>
              </a:ext>
            </a:extLst>
          </p:cNvPr>
          <p:cNvSpPr/>
          <p:nvPr/>
        </p:nvSpPr>
        <p:spPr>
          <a:xfrm>
            <a:off x="161158" y="171609"/>
            <a:ext cx="11869684" cy="6514782"/>
          </a:xfrm>
          <a:prstGeom prst="roundRect">
            <a:avLst>
              <a:gd name="adj" fmla="val 274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D51FFA86-871B-475A-AF60-900C1F82627C}"/>
              </a:ext>
            </a:extLst>
          </p:cNvPr>
          <p:cNvSpPr/>
          <p:nvPr/>
        </p:nvSpPr>
        <p:spPr>
          <a:xfrm>
            <a:off x="2462042" y="1132893"/>
            <a:ext cx="3755896" cy="2717101"/>
          </a:xfrm>
          <a:prstGeom prst="roundRect">
            <a:avLst>
              <a:gd name="adj" fmla="val 7116"/>
            </a:avLst>
          </a:prstGeom>
          <a:solidFill>
            <a:schemeClr val="bg1"/>
          </a:solidFill>
          <a:ln w="57150">
            <a:solidFill>
              <a:srgbClr val="ECE9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3393084-9AA6-4C7E-80E9-68181F3FAE70}"/>
              </a:ext>
            </a:extLst>
          </p:cNvPr>
          <p:cNvGrpSpPr/>
          <p:nvPr/>
        </p:nvGrpSpPr>
        <p:grpSpPr>
          <a:xfrm>
            <a:off x="10656588" y="328373"/>
            <a:ext cx="1124967" cy="429629"/>
            <a:chOff x="410726" y="564213"/>
            <a:chExt cx="1360155" cy="51945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483A720-C142-4F55-A08D-AD38714F26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726" y="564328"/>
              <a:ext cx="463493" cy="519335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7BC79211-6003-4176-B966-814F8115DA7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4130" y="564328"/>
              <a:ext cx="388434" cy="519335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FB2709D3-379E-48FA-B294-23493260422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2447" y="564213"/>
              <a:ext cx="388434" cy="519336"/>
            </a:xfrm>
            <a:prstGeom prst="rect">
              <a:avLst/>
            </a:prstGeom>
          </p:spPr>
        </p:pic>
      </p:grp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BC02EF61-D8B8-47A5-BEA0-5ACFA459AA75}"/>
              </a:ext>
            </a:extLst>
          </p:cNvPr>
          <p:cNvSpPr/>
          <p:nvPr/>
        </p:nvSpPr>
        <p:spPr>
          <a:xfrm>
            <a:off x="289576" y="1120021"/>
            <a:ext cx="2075688" cy="2738747"/>
          </a:xfrm>
          <a:prstGeom prst="roundRect">
            <a:avLst>
              <a:gd name="adj" fmla="val 6715"/>
            </a:avLst>
          </a:prstGeom>
          <a:solidFill>
            <a:srgbClr val="ECE9F3"/>
          </a:solidFill>
          <a:ln>
            <a:solidFill>
              <a:srgbClr val="ECE9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A1206A08-3D58-4AC4-95ED-38E95EC9D981}"/>
              </a:ext>
            </a:extLst>
          </p:cNvPr>
          <p:cNvSpPr/>
          <p:nvPr/>
        </p:nvSpPr>
        <p:spPr>
          <a:xfrm>
            <a:off x="6313224" y="1140575"/>
            <a:ext cx="5570555" cy="2714565"/>
          </a:xfrm>
          <a:prstGeom prst="roundRect">
            <a:avLst>
              <a:gd name="adj" fmla="val 7116"/>
            </a:avLst>
          </a:prstGeom>
          <a:solidFill>
            <a:schemeClr val="bg1"/>
          </a:solidFill>
          <a:ln w="57150">
            <a:solidFill>
              <a:srgbClr val="D7E7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30A44919-9CC5-4943-BC97-B28912D430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9481024"/>
              </p:ext>
            </p:extLst>
          </p:nvPr>
        </p:nvGraphicFramePr>
        <p:xfrm>
          <a:off x="358752" y="1202993"/>
          <a:ext cx="1898440" cy="1881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812DBA6-C657-42EC-B3BA-1AFE2AF01311}"/>
              </a:ext>
            </a:extLst>
          </p:cNvPr>
          <p:cNvSpPr/>
          <p:nvPr/>
        </p:nvSpPr>
        <p:spPr>
          <a:xfrm>
            <a:off x="283462" y="5193032"/>
            <a:ext cx="3178829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2049AF4F-4854-4731-89AF-0651DD25DB3F}"/>
              </a:ext>
            </a:extLst>
          </p:cNvPr>
          <p:cNvSpPr/>
          <p:nvPr/>
        </p:nvSpPr>
        <p:spPr>
          <a:xfrm>
            <a:off x="3584596" y="5185476"/>
            <a:ext cx="3040492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090F37FA-D726-4FCE-A1FE-0BEE7EDE0D72}"/>
              </a:ext>
            </a:extLst>
          </p:cNvPr>
          <p:cNvSpPr/>
          <p:nvPr/>
        </p:nvSpPr>
        <p:spPr>
          <a:xfrm>
            <a:off x="6747390" y="5185476"/>
            <a:ext cx="5161147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7CDE47AA-2535-4F6D-939A-9C05117F8CD9}"/>
              </a:ext>
            </a:extLst>
          </p:cNvPr>
          <p:cNvSpPr txBox="1"/>
          <p:nvPr/>
        </p:nvSpPr>
        <p:spPr>
          <a:xfrm>
            <a:off x="2661747" y="1202994"/>
            <a:ext cx="27788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ค่า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Effect Size =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??</a:t>
            </a:r>
            <a:endParaRPr lang="en-US" sz="1400" b="1" dirty="0">
              <a:solidFill>
                <a:srgbClr val="C0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65" name="Rectangle 16">
            <a:extLst>
              <a:ext uri="{FF2B5EF4-FFF2-40B4-BE49-F238E27FC236}">
                <a16:creationId xmlns:a16="http://schemas.microsoft.com/office/drawing/2014/main" id="{1B5DCD7D-A71C-4CFA-965B-A8C98BBDC517}"/>
              </a:ext>
            </a:extLst>
          </p:cNvPr>
          <p:cNvSpPr/>
          <p:nvPr/>
        </p:nvSpPr>
        <p:spPr>
          <a:xfrm>
            <a:off x="283462" y="5185476"/>
            <a:ext cx="3178826" cy="13841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ปรับห้องเรียนอย่างไร</a:t>
            </a:r>
            <a:r>
              <a:rPr lang="en-US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 </a:t>
            </a: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?</a:t>
            </a:r>
          </a:p>
          <a:p>
            <a:pPr marL="112713" indent="-112713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66" name="Rectangle 16">
            <a:extLst>
              <a:ext uri="{FF2B5EF4-FFF2-40B4-BE49-F238E27FC236}">
                <a16:creationId xmlns:a16="http://schemas.microsoft.com/office/drawing/2014/main" id="{921260AB-7C87-4188-BD57-3446E63C3A7A}"/>
              </a:ext>
            </a:extLst>
          </p:cNvPr>
          <p:cNvSpPr/>
          <p:nvPr/>
        </p:nvSpPr>
        <p:spPr>
          <a:xfrm>
            <a:off x="3584594" y="5193032"/>
            <a:ext cx="3040493" cy="13688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ผลเป็นอย่างไร</a:t>
            </a:r>
            <a:r>
              <a:rPr lang="en-US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 </a:t>
            </a: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? (ทำไมถึงเป็นเช่นนั้น)</a:t>
            </a:r>
          </a:p>
          <a:p>
            <a:pPr marL="112713" lvl="0" indent="-112713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67" name="Rectangle 100">
            <a:extLst>
              <a:ext uri="{FF2B5EF4-FFF2-40B4-BE49-F238E27FC236}">
                <a16:creationId xmlns:a16="http://schemas.microsoft.com/office/drawing/2014/main" id="{BD4BC957-B446-4371-B5E2-07832C12BADF}"/>
              </a:ext>
            </a:extLst>
          </p:cNvPr>
          <p:cNvSpPr/>
          <p:nvPr/>
        </p:nvSpPr>
        <p:spPr>
          <a:xfrm>
            <a:off x="6747390" y="5193030"/>
            <a:ext cx="5145774" cy="13688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ถ้าจะปรับให้ดีขึ้น จะปรับอย่างไร ?</a:t>
            </a:r>
          </a:p>
          <a:p>
            <a:pPr marL="173038" lvl="0" indent="-173038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8B87F204-E3B1-46C6-8561-4E51925DAA50}"/>
              </a:ext>
            </a:extLst>
          </p:cNvPr>
          <p:cNvSpPr txBox="1"/>
          <p:nvPr/>
        </p:nvSpPr>
        <p:spPr>
          <a:xfrm>
            <a:off x="283463" y="358474"/>
            <a:ext cx="103235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dirty="0">
                <a:latin typeface="Kanit" panose="00000500000000000000" pitchFamily="2" charset="-34"/>
                <a:cs typeface="Kanit" panose="00000500000000000000" pitchFamily="2" charset="-34"/>
              </a:rPr>
              <a:t>การวิเคราะห์ผลการใช้แบบทดสอบวิชาภาษาไทย อ.ไซหนับ เอสเอ </a:t>
            </a:r>
            <a:endParaRPr lang="en-US" sz="2000" b="1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ระดับชั้น ป.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1</a:t>
            </a:r>
          </a:p>
        </p:txBody>
      </p:sp>
      <p:sp>
        <p:nvSpPr>
          <p:cNvPr id="95" name="Rectangle: Rounded Corners 94">
            <a:extLst>
              <a:ext uri="{FF2B5EF4-FFF2-40B4-BE49-F238E27FC236}">
                <a16:creationId xmlns:a16="http://schemas.microsoft.com/office/drawing/2014/main" id="{3929E07D-6262-49CB-B2D4-7A3E4796C122}"/>
              </a:ext>
            </a:extLst>
          </p:cNvPr>
          <p:cNvSpPr/>
          <p:nvPr/>
        </p:nvSpPr>
        <p:spPr>
          <a:xfrm>
            <a:off x="283462" y="4000748"/>
            <a:ext cx="4790305" cy="1087399"/>
          </a:xfrm>
          <a:prstGeom prst="roundRect">
            <a:avLst>
              <a:gd name="adj" fmla="val 10625"/>
            </a:avLst>
          </a:prstGeom>
          <a:solidFill>
            <a:srgbClr val="FFD2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16">
            <a:extLst>
              <a:ext uri="{FF2B5EF4-FFF2-40B4-BE49-F238E27FC236}">
                <a16:creationId xmlns:a16="http://schemas.microsoft.com/office/drawing/2014/main" id="{F55A38DF-2F39-4752-B63C-A64A7FFBED9C}"/>
              </a:ext>
            </a:extLst>
          </p:cNvPr>
          <p:cNvSpPr/>
          <p:nvPr/>
        </p:nvSpPr>
        <p:spPr>
          <a:xfrm>
            <a:off x="298836" y="4002861"/>
            <a:ext cx="4774931" cy="10734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สถานการณ์ในห้องเรียน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endParaRPr lang="th-TH" sz="12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97" name="Rectangle: Rounded Corners 96">
            <a:extLst>
              <a:ext uri="{FF2B5EF4-FFF2-40B4-BE49-F238E27FC236}">
                <a16:creationId xmlns:a16="http://schemas.microsoft.com/office/drawing/2014/main" id="{0A3C8539-0802-4D47-82DE-8BB7875BC3F5}"/>
              </a:ext>
            </a:extLst>
          </p:cNvPr>
          <p:cNvSpPr/>
          <p:nvPr/>
        </p:nvSpPr>
        <p:spPr>
          <a:xfrm>
            <a:off x="5196068" y="4000749"/>
            <a:ext cx="6712469" cy="1087398"/>
          </a:xfrm>
          <a:prstGeom prst="roundRect">
            <a:avLst>
              <a:gd name="adj" fmla="val 10625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16">
            <a:extLst>
              <a:ext uri="{FF2B5EF4-FFF2-40B4-BE49-F238E27FC236}">
                <a16:creationId xmlns:a16="http://schemas.microsoft.com/office/drawing/2014/main" id="{902C0A35-51D3-4813-80EB-8194926B9D82}"/>
              </a:ext>
            </a:extLst>
          </p:cNvPr>
          <p:cNvSpPr/>
          <p:nvPr/>
        </p:nvSpPr>
        <p:spPr>
          <a:xfrm>
            <a:off x="5196068" y="4002991"/>
            <a:ext cx="6694061" cy="10851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การเรียนรู้ของครู จากการวัดและใช้เครื่องมือ </a:t>
            </a:r>
            <a:r>
              <a:rPr lang="en-US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ES</a:t>
            </a:r>
            <a:endParaRPr lang="th-TH" sz="1300" b="1" u="sng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th-TH" sz="13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498F379A-CBB8-4100-8034-5375252D7E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9071290"/>
              </p:ext>
            </p:extLst>
          </p:nvPr>
        </p:nvGraphicFramePr>
        <p:xfrm>
          <a:off x="408074" y="3096349"/>
          <a:ext cx="1838691" cy="69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1411">
                  <a:extLst>
                    <a:ext uri="{9D8B030D-6E8A-4147-A177-3AD203B41FA5}">
                      <a16:colId xmlns:a16="http://schemas.microsoft.com/office/drawing/2014/main" val="3889444139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50111106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4047672424"/>
                    </a:ext>
                  </a:extLst>
                </a:gridCol>
              </a:tblGrid>
              <a:tr h="160020">
                <a:tc>
                  <a:txBody>
                    <a:bodyPr/>
                    <a:lstStyle/>
                    <a:p>
                      <a:pPr algn="ctr"/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ข้อมูล</a:t>
                      </a:r>
                      <a:endParaRPr lang="en-US" sz="7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Pre-Test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Post-Test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6146188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วัน</a:t>
                      </a:r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/</a:t>
                      </a:r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เดือน</a:t>
                      </a:r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/</a:t>
                      </a:r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ปี</a:t>
                      </a:r>
                      <a:endParaRPr lang="en-US" sz="7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700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3190358152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คะแนนเฉลี่ย</a:t>
                      </a:r>
                      <a:endParaRPr lang="en-US" sz="7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7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550884752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ค่า </a:t>
                      </a:r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S.D.</a:t>
                      </a: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7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4161711296"/>
                  </a:ext>
                </a:extLst>
              </a:tr>
            </a:tbl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7D40D44C-4818-4A24-89BC-E1B8B139BE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26382215"/>
              </p:ext>
            </p:extLst>
          </p:nvPr>
        </p:nvGraphicFramePr>
        <p:xfrm>
          <a:off x="6273948" y="1510771"/>
          <a:ext cx="2149040" cy="2372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7" name="Chart 36">
            <a:extLst>
              <a:ext uri="{FF2B5EF4-FFF2-40B4-BE49-F238E27FC236}">
                <a16:creationId xmlns:a16="http://schemas.microsoft.com/office/drawing/2014/main" id="{7D2DD419-E12A-4E9C-808D-2B8ECE329C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87962606"/>
              </p:ext>
            </p:extLst>
          </p:nvPr>
        </p:nvGraphicFramePr>
        <p:xfrm>
          <a:off x="8433024" y="1510771"/>
          <a:ext cx="2149040" cy="2372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8" name="Chart 37">
            <a:extLst>
              <a:ext uri="{FF2B5EF4-FFF2-40B4-BE49-F238E27FC236}">
                <a16:creationId xmlns:a16="http://schemas.microsoft.com/office/drawing/2014/main" id="{B16A8D83-BAC1-4847-AF22-1FEBB0C2C7F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64427607"/>
              </p:ext>
            </p:extLst>
          </p:nvPr>
        </p:nvGraphicFramePr>
        <p:xfrm>
          <a:off x="10612198" y="1132893"/>
          <a:ext cx="1245836" cy="13180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39" name="Chart 38">
            <a:extLst>
              <a:ext uri="{FF2B5EF4-FFF2-40B4-BE49-F238E27FC236}">
                <a16:creationId xmlns:a16="http://schemas.microsoft.com/office/drawing/2014/main" id="{5819D6ED-94AD-426C-893A-326D1923AFE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70277691"/>
              </p:ext>
            </p:extLst>
          </p:nvPr>
        </p:nvGraphicFramePr>
        <p:xfrm>
          <a:off x="10611794" y="2450969"/>
          <a:ext cx="1245836" cy="14320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40" name="TextBox 39">
            <a:extLst>
              <a:ext uri="{FF2B5EF4-FFF2-40B4-BE49-F238E27FC236}">
                <a16:creationId xmlns:a16="http://schemas.microsoft.com/office/drawing/2014/main" id="{D0D687AF-EA85-41B7-BD51-B4ED2838B45B}"/>
              </a:ext>
            </a:extLst>
          </p:cNvPr>
          <p:cNvSpPr txBox="1"/>
          <p:nvPr/>
        </p:nvSpPr>
        <p:spPr>
          <a:xfrm>
            <a:off x="7153690" y="1245631"/>
            <a:ext cx="2778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6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คะแนนเฉลี่ยในแต่ละด้าน</a:t>
            </a:r>
            <a:endParaRPr lang="en-US" sz="1600" b="1" dirty="0">
              <a:solidFill>
                <a:srgbClr val="C0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00CF5AB-86FC-4084-B0E2-2D0E5CB3C300}"/>
              </a:ext>
            </a:extLst>
          </p:cNvPr>
          <p:cNvSpPr/>
          <p:nvPr/>
        </p:nvSpPr>
        <p:spPr>
          <a:xfrm>
            <a:off x="393682" y="2845815"/>
            <a:ext cx="186350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*</a:t>
            </a:r>
            <a:r>
              <a:rPr lang="th-TH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คะแนนเต็ม </a:t>
            </a:r>
            <a:r>
              <a:rPr lang="en-US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= 95</a:t>
            </a:r>
          </a:p>
        </p:txBody>
      </p:sp>
    </p:spTree>
    <p:extLst>
      <p:ext uri="{BB962C8B-B14F-4D97-AF65-F5344CB8AC3E}">
        <p14:creationId xmlns:p14="http://schemas.microsoft.com/office/powerpoint/2010/main" val="1172647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211F4CF-0246-4075-9833-C616194F7E4E}"/>
              </a:ext>
            </a:extLst>
          </p:cNvPr>
          <p:cNvSpPr/>
          <p:nvPr/>
        </p:nvSpPr>
        <p:spPr>
          <a:xfrm>
            <a:off x="161158" y="171609"/>
            <a:ext cx="11869684" cy="6514782"/>
          </a:xfrm>
          <a:prstGeom prst="roundRect">
            <a:avLst>
              <a:gd name="adj" fmla="val 274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D51FFA86-871B-475A-AF60-900C1F82627C}"/>
              </a:ext>
            </a:extLst>
          </p:cNvPr>
          <p:cNvSpPr/>
          <p:nvPr/>
        </p:nvSpPr>
        <p:spPr>
          <a:xfrm>
            <a:off x="2462042" y="1132893"/>
            <a:ext cx="3755896" cy="2717101"/>
          </a:xfrm>
          <a:prstGeom prst="roundRect">
            <a:avLst>
              <a:gd name="adj" fmla="val 7116"/>
            </a:avLst>
          </a:prstGeom>
          <a:solidFill>
            <a:schemeClr val="bg1"/>
          </a:solidFill>
          <a:ln w="57150">
            <a:solidFill>
              <a:srgbClr val="ECE9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3393084-9AA6-4C7E-80E9-68181F3FAE70}"/>
              </a:ext>
            </a:extLst>
          </p:cNvPr>
          <p:cNvGrpSpPr/>
          <p:nvPr/>
        </p:nvGrpSpPr>
        <p:grpSpPr>
          <a:xfrm>
            <a:off x="10656588" y="328373"/>
            <a:ext cx="1124967" cy="429629"/>
            <a:chOff x="410726" y="564213"/>
            <a:chExt cx="1360155" cy="51945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483A720-C142-4F55-A08D-AD38714F26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726" y="564328"/>
              <a:ext cx="463493" cy="519335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7BC79211-6003-4176-B966-814F8115DA7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4130" y="564328"/>
              <a:ext cx="388434" cy="519335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FB2709D3-379E-48FA-B294-23493260422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2447" y="564213"/>
              <a:ext cx="388434" cy="519336"/>
            </a:xfrm>
            <a:prstGeom prst="rect">
              <a:avLst/>
            </a:prstGeom>
          </p:spPr>
        </p:pic>
      </p:grp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BC02EF61-D8B8-47A5-BEA0-5ACFA459AA75}"/>
              </a:ext>
            </a:extLst>
          </p:cNvPr>
          <p:cNvSpPr/>
          <p:nvPr/>
        </p:nvSpPr>
        <p:spPr>
          <a:xfrm>
            <a:off x="289576" y="1120021"/>
            <a:ext cx="2075688" cy="2738747"/>
          </a:xfrm>
          <a:prstGeom prst="roundRect">
            <a:avLst>
              <a:gd name="adj" fmla="val 6715"/>
            </a:avLst>
          </a:prstGeom>
          <a:solidFill>
            <a:srgbClr val="ECE9F3"/>
          </a:solidFill>
          <a:ln>
            <a:solidFill>
              <a:srgbClr val="ECE9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A1206A08-3D58-4AC4-95ED-38E95EC9D981}"/>
              </a:ext>
            </a:extLst>
          </p:cNvPr>
          <p:cNvSpPr/>
          <p:nvPr/>
        </p:nvSpPr>
        <p:spPr>
          <a:xfrm>
            <a:off x="6313224" y="1140575"/>
            <a:ext cx="5570555" cy="2714565"/>
          </a:xfrm>
          <a:prstGeom prst="roundRect">
            <a:avLst>
              <a:gd name="adj" fmla="val 7116"/>
            </a:avLst>
          </a:prstGeom>
          <a:solidFill>
            <a:schemeClr val="bg1"/>
          </a:solidFill>
          <a:ln w="57150">
            <a:solidFill>
              <a:srgbClr val="D7E7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30A44919-9CC5-4943-BC97-B28912D43043}"/>
              </a:ext>
            </a:extLst>
          </p:cNvPr>
          <p:cNvGraphicFramePr/>
          <p:nvPr>
            <p:extLst/>
          </p:nvPr>
        </p:nvGraphicFramePr>
        <p:xfrm>
          <a:off x="358752" y="1202993"/>
          <a:ext cx="1898440" cy="1881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812DBA6-C657-42EC-B3BA-1AFE2AF01311}"/>
              </a:ext>
            </a:extLst>
          </p:cNvPr>
          <p:cNvSpPr/>
          <p:nvPr/>
        </p:nvSpPr>
        <p:spPr>
          <a:xfrm>
            <a:off x="283462" y="5193032"/>
            <a:ext cx="3178829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2049AF4F-4854-4731-89AF-0651DD25DB3F}"/>
              </a:ext>
            </a:extLst>
          </p:cNvPr>
          <p:cNvSpPr/>
          <p:nvPr/>
        </p:nvSpPr>
        <p:spPr>
          <a:xfrm>
            <a:off x="3584596" y="5185476"/>
            <a:ext cx="3040492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090F37FA-D726-4FCE-A1FE-0BEE7EDE0D72}"/>
              </a:ext>
            </a:extLst>
          </p:cNvPr>
          <p:cNvSpPr/>
          <p:nvPr/>
        </p:nvSpPr>
        <p:spPr>
          <a:xfrm>
            <a:off x="6747390" y="5185476"/>
            <a:ext cx="5161147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7CDE47AA-2535-4F6D-939A-9C05117F8CD9}"/>
              </a:ext>
            </a:extLst>
          </p:cNvPr>
          <p:cNvSpPr txBox="1"/>
          <p:nvPr/>
        </p:nvSpPr>
        <p:spPr>
          <a:xfrm>
            <a:off x="2661747" y="1202994"/>
            <a:ext cx="27788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ค่า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Effect Size = 0.92</a:t>
            </a:r>
          </a:p>
        </p:txBody>
      </p:sp>
      <p:sp>
        <p:nvSpPr>
          <p:cNvPr id="65" name="Rectangle 16">
            <a:extLst>
              <a:ext uri="{FF2B5EF4-FFF2-40B4-BE49-F238E27FC236}">
                <a16:creationId xmlns:a16="http://schemas.microsoft.com/office/drawing/2014/main" id="{1B5DCD7D-A71C-4CFA-965B-A8C98BBDC517}"/>
              </a:ext>
            </a:extLst>
          </p:cNvPr>
          <p:cNvSpPr/>
          <p:nvPr/>
        </p:nvSpPr>
        <p:spPr>
          <a:xfrm>
            <a:off x="283462" y="5185476"/>
            <a:ext cx="3178826" cy="13841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ปรับห้องเรียนอย่างไร</a:t>
            </a:r>
            <a:r>
              <a:rPr lang="en-US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 </a:t>
            </a: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?</a:t>
            </a:r>
          </a:p>
          <a:p>
            <a:pPr marL="112713" indent="-112713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66" name="Rectangle 16">
            <a:extLst>
              <a:ext uri="{FF2B5EF4-FFF2-40B4-BE49-F238E27FC236}">
                <a16:creationId xmlns:a16="http://schemas.microsoft.com/office/drawing/2014/main" id="{921260AB-7C87-4188-BD57-3446E63C3A7A}"/>
              </a:ext>
            </a:extLst>
          </p:cNvPr>
          <p:cNvSpPr/>
          <p:nvPr/>
        </p:nvSpPr>
        <p:spPr>
          <a:xfrm>
            <a:off x="3584594" y="5193032"/>
            <a:ext cx="3040493" cy="13688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ผลเป็นอย่างไร</a:t>
            </a:r>
            <a:r>
              <a:rPr lang="en-US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 </a:t>
            </a: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? (ทำไมถึงเป็นเช่นนั้น)</a:t>
            </a:r>
          </a:p>
          <a:p>
            <a:pPr marL="112713" lvl="0" indent="-112713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67" name="Rectangle 100">
            <a:extLst>
              <a:ext uri="{FF2B5EF4-FFF2-40B4-BE49-F238E27FC236}">
                <a16:creationId xmlns:a16="http://schemas.microsoft.com/office/drawing/2014/main" id="{BD4BC957-B446-4371-B5E2-07832C12BADF}"/>
              </a:ext>
            </a:extLst>
          </p:cNvPr>
          <p:cNvSpPr/>
          <p:nvPr/>
        </p:nvSpPr>
        <p:spPr>
          <a:xfrm>
            <a:off x="6747390" y="5193030"/>
            <a:ext cx="5145774" cy="13688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ถ้าจะปรับให้ดีขึ้น จะปรับอย่างไร ?</a:t>
            </a:r>
          </a:p>
          <a:p>
            <a:pPr marL="173038" lvl="0" indent="-173038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8B87F204-E3B1-46C6-8561-4E51925DAA50}"/>
              </a:ext>
            </a:extLst>
          </p:cNvPr>
          <p:cNvSpPr txBox="1"/>
          <p:nvPr/>
        </p:nvSpPr>
        <p:spPr>
          <a:xfrm>
            <a:off x="283463" y="358474"/>
            <a:ext cx="103235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dirty="0">
                <a:latin typeface="Kanit" panose="00000500000000000000" pitchFamily="2" charset="-34"/>
                <a:cs typeface="Kanit" panose="00000500000000000000" pitchFamily="2" charset="-34"/>
              </a:rPr>
              <a:t>การวิเคราะห์ผลการใช้แบบทดสอบวิชาภาษาไทย อ.ไซหนับ เอสเอ </a:t>
            </a:r>
            <a:endParaRPr lang="en-US" sz="2000" b="1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ระดับชั้น ป.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1</a:t>
            </a:r>
          </a:p>
        </p:txBody>
      </p:sp>
      <p:sp>
        <p:nvSpPr>
          <p:cNvPr id="95" name="Rectangle: Rounded Corners 94">
            <a:extLst>
              <a:ext uri="{FF2B5EF4-FFF2-40B4-BE49-F238E27FC236}">
                <a16:creationId xmlns:a16="http://schemas.microsoft.com/office/drawing/2014/main" id="{3929E07D-6262-49CB-B2D4-7A3E4796C122}"/>
              </a:ext>
            </a:extLst>
          </p:cNvPr>
          <p:cNvSpPr/>
          <p:nvPr/>
        </p:nvSpPr>
        <p:spPr>
          <a:xfrm>
            <a:off x="283462" y="4000748"/>
            <a:ext cx="4790305" cy="1087399"/>
          </a:xfrm>
          <a:prstGeom prst="roundRect">
            <a:avLst>
              <a:gd name="adj" fmla="val 10625"/>
            </a:avLst>
          </a:prstGeom>
          <a:solidFill>
            <a:srgbClr val="FFD2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16">
            <a:extLst>
              <a:ext uri="{FF2B5EF4-FFF2-40B4-BE49-F238E27FC236}">
                <a16:creationId xmlns:a16="http://schemas.microsoft.com/office/drawing/2014/main" id="{F55A38DF-2F39-4752-B63C-A64A7FFBED9C}"/>
              </a:ext>
            </a:extLst>
          </p:cNvPr>
          <p:cNvSpPr/>
          <p:nvPr/>
        </p:nvSpPr>
        <p:spPr>
          <a:xfrm>
            <a:off x="298836" y="4002861"/>
            <a:ext cx="4774931" cy="10734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สถานการณ์ในห้องเรียน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endParaRPr lang="th-TH" sz="12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97" name="Rectangle: Rounded Corners 96">
            <a:extLst>
              <a:ext uri="{FF2B5EF4-FFF2-40B4-BE49-F238E27FC236}">
                <a16:creationId xmlns:a16="http://schemas.microsoft.com/office/drawing/2014/main" id="{0A3C8539-0802-4D47-82DE-8BB7875BC3F5}"/>
              </a:ext>
            </a:extLst>
          </p:cNvPr>
          <p:cNvSpPr/>
          <p:nvPr/>
        </p:nvSpPr>
        <p:spPr>
          <a:xfrm>
            <a:off x="5196068" y="4000749"/>
            <a:ext cx="6712469" cy="1087398"/>
          </a:xfrm>
          <a:prstGeom prst="roundRect">
            <a:avLst>
              <a:gd name="adj" fmla="val 10625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16">
            <a:extLst>
              <a:ext uri="{FF2B5EF4-FFF2-40B4-BE49-F238E27FC236}">
                <a16:creationId xmlns:a16="http://schemas.microsoft.com/office/drawing/2014/main" id="{902C0A35-51D3-4813-80EB-8194926B9D82}"/>
              </a:ext>
            </a:extLst>
          </p:cNvPr>
          <p:cNvSpPr/>
          <p:nvPr/>
        </p:nvSpPr>
        <p:spPr>
          <a:xfrm>
            <a:off x="5196068" y="4002991"/>
            <a:ext cx="6694061" cy="10851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การเรียนรู้ของครู จากการวัดและใช้เครื่องมือ </a:t>
            </a:r>
            <a:r>
              <a:rPr lang="en-US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ES</a:t>
            </a:r>
            <a:endParaRPr lang="th-TH" sz="1300" b="1" u="sng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th-TH" sz="13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498F379A-CBB8-4100-8034-5375252D7E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5199655"/>
              </p:ext>
            </p:extLst>
          </p:nvPr>
        </p:nvGraphicFramePr>
        <p:xfrm>
          <a:off x="408074" y="3096349"/>
          <a:ext cx="1838691" cy="69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1411">
                  <a:extLst>
                    <a:ext uri="{9D8B030D-6E8A-4147-A177-3AD203B41FA5}">
                      <a16:colId xmlns:a16="http://schemas.microsoft.com/office/drawing/2014/main" val="3889444139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50111106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4047672424"/>
                    </a:ext>
                  </a:extLst>
                </a:gridCol>
              </a:tblGrid>
              <a:tr h="160020">
                <a:tc>
                  <a:txBody>
                    <a:bodyPr/>
                    <a:lstStyle/>
                    <a:p>
                      <a:pPr algn="ctr"/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ข้อมูล</a:t>
                      </a:r>
                      <a:endParaRPr lang="en-US" sz="7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Pre-Test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Post-Test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6146188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วัน</a:t>
                      </a:r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/</a:t>
                      </a:r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เดือน</a:t>
                      </a:r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/</a:t>
                      </a:r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ปี</a:t>
                      </a:r>
                      <a:endParaRPr lang="en-US" sz="7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28/05/66</a:t>
                      </a: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20/09/66</a:t>
                      </a: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3190358152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คะแนนเฉลี่ย</a:t>
                      </a:r>
                      <a:endParaRPr lang="en-US" sz="7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u="sng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44.68</a:t>
                      </a: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u="sng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65.93</a:t>
                      </a: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550884752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ค่า </a:t>
                      </a:r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S.D.</a:t>
                      </a: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u="sng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13.23</a:t>
                      </a: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u="sng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12,23</a:t>
                      </a: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4161711296"/>
                  </a:ext>
                </a:extLst>
              </a:tr>
            </a:tbl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7D40D44C-4818-4A24-89BC-E1B8B139BE7A}"/>
              </a:ext>
            </a:extLst>
          </p:cNvPr>
          <p:cNvGraphicFramePr/>
          <p:nvPr>
            <p:extLst/>
          </p:nvPr>
        </p:nvGraphicFramePr>
        <p:xfrm>
          <a:off x="6273948" y="1510771"/>
          <a:ext cx="2149040" cy="2372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7" name="Chart 36">
            <a:extLst>
              <a:ext uri="{FF2B5EF4-FFF2-40B4-BE49-F238E27FC236}">
                <a16:creationId xmlns:a16="http://schemas.microsoft.com/office/drawing/2014/main" id="{7D2DD419-E12A-4E9C-808D-2B8ECE329C3B}"/>
              </a:ext>
            </a:extLst>
          </p:cNvPr>
          <p:cNvGraphicFramePr/>
          <p:nvPr>
            <p:extLst/>
          </p:nvPr>
        </p:nvGraphicFramePr>
        <p:xfrm>
          <a:off x="8433024" y="1510771"/>
          <a:ext cx="2149040" cy="2372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8" name="Chart 37">
            <a:extLst>
              <a:ext uri="{FF2B5EF4-FFF2-40B4-BE49-F238E27FC236}">
                <a16:creationId xmlns:a16="http://schemas.microsoft.com/office/drawing/2014/main" id="{B16A8D83-BAC1-4847-AF22-1FEBB0C2C7F0}"/>
              </a:ext>
            </a:extLst>
          </p:cNvPr>
          <p:cNvGraphicFramePr/>
          <p:nvPr>
            <p:extLst/>
          </p:nvPr>
        </p:nvGraphicFramePr>
        <p:xfrm>
          <a:off x="10612198" y="1132893"/>
          <a:ext cx="1245836" cy="13180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39" name="Chart 38">
            <a:extLst>
              <a:ext uri="{FF2B5EF4-FFF2-40B4-BE49-F238E27FC236}">
                <a16:creationId xmlns:a16="http://schemas.microsoft.com/office/drawing/2014/main" id="{5819D6ED-94AD-426C-893A-326D1923AFE2}"/>
              </a:ext>
            </a:extLst>
          </p:cNvPr>
          <p:cNvGraphicFramePr/>
          <p:nvPr>
            <p:extLst/>
          </p:nvPr>
        </p:nvGraphicFramePr>
        <p:xfrm>
          <a:off x="10611794" y="2450969"/>
          <a:ext cx="1245836" cy="14320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40" name="TextBox 39">
            <a:extLst>
              <a:ext uri="{FF2B5EF4-FFF2-40B4-BE49-F238E27FC236}">
                <a16:creationId xmlns:a16="http://schemas.microsoft.com/office/drawing/2014/main" id="{D0D687AF-EA85-41B7-BD51-B4ED2838B45B}"/>
              </a:ext>
            </a:extLst>
          </p:cNvPr>
          <p:cNvSpPr txBox="1"/>
          <p:nvPr/>
        </p:nvSpPr>
        <p:spPr>
          <a:xfrm>
            <a:off x="7153690" y="1245631"/>
            <a:ext cx="2778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6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คะแนนเฉลี่ยในแต่ละด้าน</a:t>
            </a:r>
            <a:endParaRPr lang="en-US" sz="1600" b="1" dirty="0">
              <a:solidFill>
                <a:srgbClr val="C0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00CF5AB-86FC-4084-B0E2-2D0E5CB3C300}"/>
              </a:ext>
            </a:extLst>
          </p:cNvPr>
          <p:cNvSpPr/>
          <p:nvPr/>
        </p:nvSpPr>
        <p:spPr>
          <a:xfrm>
            <a:off x="393682" y="2845815"/>
            <a:ext cx="186350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*</a:t>
            </a:r>
            <a:r>
              <a:rPr lang="th-TH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คะแนนเต็ม </a:t>
            </a:r>
            <a:r>
              <a:rPr lang="en-US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= 95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4391006D-0244-48A3-8A2B-EAB9444CCE85}"/>
              </a:ext>
            </a:extLst>
          </p:cNvPr>
          <p:cNvGrpSpPr/>
          <p:nvPr/>
        </p:nvGrpSpPr>
        <p:grpSpPr>
          <a:xfrm>
            <a:off x="2851689" y="1661525"/>
            <a:ext cx="2729220" cy="1823093"/>
            <a:chOff x="0" y="0"/>
            <a:chExt cx="2900966" cy="1930415"/>
          </a:xfrm>
        </p:grpSpPr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CF03D39D-7DF7-43A7-B1C3-53350C9251D2}"/>
                </a:ext>
              </a:extLst>
            </p:cNvPr>
            <p:cNvGrpSpPr/>
            <p:nvPr/>
          </p:nvGrpSpPr>
          <p:grpSpPr>
            <a:xfrm>
              <a:off x="0" y="0"/>
              <a:ext cx="2900966" cy="1930415"/>
              <a:chOff x="0" y="0"/>
              <a:chExt cx="5144366" cy="3444158"/>
            </a:xfrm>
          </p:grpSpPr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4D2E75C8-F1C3-42DB-BB02-FD6D56E97B55}"/>
                  </a:ext>
                </a:extLst>
              </p:cNvPr>
              <p:cNvSpPr/>
              <p:nvPr/>
            </p:nvSpPr>
            <p:spPr>
              <a:xfrm>
                <a:off x="74191" y="145906"/>
                <a:ext cx="5070175" cy="313182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endParaRPr lang="en-US" sz="1100"/>
              </a:p>
            </p:txBody>
          </p:sp>
          <p:grpSp>
            <p:nvGrpSpPr>
              <p:cNvPr id="46" name="Group 45">
                <a:extLst>
                  <a:ext uri="{FF2B5EF4-FFF2-40B4-BE49-F238E27FC236}">
                    <a16:creationId xmlns:a16="http://schemas.microsoft.com/office/drawing/2014/main" id="{829D1A73-23E1-4CC8-B51A-5FE504DD2AD9}"/>
                  </a:ext>
                </a:extLst>
              </p:cNvPr>
              <p:cNvGrpSpPr/>
              <p:nvPr/>
            </p:nvGrpSpPr>
            <p:grpSpPr>
              <a:xfrm>
                <a:off x="0" y="0"/>
                <a:ext cx="5143605" cy="3444158"/>
                <a:chOff x="0" y="0"/>
                <a:chExt cx="5143605" cy="3444158"/>
              </a:xfrm>
            </p:grpSpPr>
            <p:graphicFrame>
              <p:nvGraphicFramePr>
                <p:cNvPr id="47" name="Chart 46">
                  <a:extLst>
                    <a:ext uri="{FF2B5EF4-FFF2-40B4-BE49-F238E27FC236}">
                      <a16:creationId xmlns:a16="http://schemas.microsoft.com/office/drawing/2014/main" id="{B2532034-6ACC-420D-BDB0-005A83752214}"/>
                    </a:ext>
                  </a:extLst>
                </p:cNvPr>
                <p:cNvGraphicFramePr/>
                <p:nvPr/>
              </p:nvGraphicFramePr>
              <p:xfrm>
                <a:off x="0" y="331386"/>
                <a:ext cx="4866701" cy="3112772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10"/>
                </a:graphicData>
              </a:graphic>
            </p:graphicFrame>
            <p:graphicFrame>
              <p:nvGraphicFramePr>
                <p:cNvPr id="57" name="Chart 56">
                  <a:extLst>
                    <a:ext uri="{FF2B5EF4-FFF2-40B4-BE49-F238E27FC236}">
                      <a16:creationId xmlns:a16="http://schemas.microsoft.com/office/drawing/2014/main" id="{73BD0446-AF45-4B7A-AAC5-59C472D2F6A9}"/>
                    </a:ext>
                  </a:extLst>
                </p:cNvPr>
                <p:cNvGraphicFramePr>
                  <a:graphicFrameLocks/>
                </p:cNvGraphicFramePr>
                <p:nvPr>
                  <p:extLst/>
                </p:nvPr>
              </p:nvGraphicFramePr>
              <p:xfrm>
                <a:off x="268710" y="0"/>
                <a:ext cx="4874895" cy="2924176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11"/>
                </a:graphicData>
              </a:graphic>
            </p:graphicFrame>
          </p:grpSp>
        </p:grp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A13D9E68-36DD-4337-AE57-E794D8803F87}"/>
                </a:ext>
              </a:extLst>
            </p:cNvPr>
            <p:cNvCxnSpPr/>
            <p:nvPr/>
          </p:nvCxnSpPr>
          <p:spPr>
            <a:xfrm>
              <a:off x="170400" y="1692829"/>
              <a:ext cx="256149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CB4FE979-273F-4D35-84C8-CDD86D13D285}"/>
              </a:ext>
            </a:extLst>
          </p:cNvPr>
          <p:cNvCxnSpPr>
            <a:cxnSpLocks/>
            <a:stCxn id="94" idx="2"/>
          </p:cNvCxnSpPr>
          <p:nvPr/>
        </p:nvCxnSpPr>
        <p:spPr>
          <a:xfrm>
            <a:off x="4142449" y="2027435"/>
            <a:ext cx="0" cy="1245429"/>
          </a:xfrm>
          <a:prstGeom prst="line">
            <a:avLst/>
          </a:prstGeom>
          <a:ln w="19050">
            <a:solidFill>
              <a:srgbClr val="F92445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>
            <a:extLst>
              <a:ext uri="{FF2B5EF4-FFF2-40B4-BE49-F238E27FC236}">
                <a16:creationId xmlns:a16="http://schemas.microsoft.com/office/drawing/2014/main" id="{0C745A4E-92F1-4AE4-B93B-71777B406AD8}"/>
              </a:ext>
            </a:extLst>
          </p:cNvPr>
          <p:cNvSpPr txBox="1"/>
          <p:nvPr/>
        </p:nvSpPr>
        <p:spPr>
          <a:xfrm>
            <a:off x="3996626" y="1719658"/>
            <a:ext cx="2916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A</a:t>
            </a:r>
          </a:p>
        </p:txBody>
      </p: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0D983432-EBEB-4471-A6CC-DD9D11FDF986}"/>
              </a:ext>
            </a:extLst>
          </p:cNvPr>
          <p:cNvCxnSpPr>
            <a:cxnSpLocks/>
          </p:cNvCxnSpPr>
          <p:nvPr/>
        </p:nvCxnSpPr>
        <p:spPr>
          <a:xfrm>
            <a:off x="4142448" y="2484190"/>
            <a:ext cx="486427" cy="0"/>
          </a:xfrm>
          <a:prstGeom prst="straightConnector1">
            <a:avLst/>
          </a:prstGeom>
          <a:ln>
            <a:solidFill>
              <a:srgbClr val="F92445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>
            <a:extLst>
              <a:ext uri="{FF2B5EF4-FFF2-40B4-BE49-F238E27FC236}">
                <a16:creationId xmlns:a16="http://schemas.microsoft.com/office/drawing/2014/main" id="{2A94B9B4-B5E8-4073-A4B1-7ABB1F094AC5}"/>
              </a:ext>
            </a:extLst>
          </p:cNvPr>
          <p:cNvSpPr txBox="1"/>
          <p:nvPr/>
        </p:nvSpPr>
        <p:spPr>
          <a:xfrm>
            <a:off x="4490152" y="1710281"/>
            <a:ext cx="2916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B</a:t>
            </a:r>
          </a:p>
        </p:txBody>
      </p: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C467DD4F-08D2-4873-8E39-EA4845203245}"/>
              </a:ext>
            </a:extLst>
          </p:cNvPr>
          <p:cNvCxnSpPr>
            <a:cxnSpLocks/>
            <a:stCxn id="99" idx="2"/>
          </p:cNvCxnSpPr>
          <p:nvPr/>
        </p:nvCxnSpPr>
        <p:spPr>
          <a:xfrm flipH="1">
            <a:off x="4628875" y="2018058"/>
            <a:ext cx="7100" cy="1245375"/>
          </a:xfrm>
          <a:prstGeom prst="line">
            <a:avLst/>
          </a:prstGeom>
          <a:ln w="19050">
            <a:solidFill>
              <a:srgbClr val="F92445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B9051AD8-08A5-4B53-BDC3-400EEF1478D6}"/>
              </a:ext>
            </a:extLst>
          </p:cNvPr>
          <p:cNvSpPr txBox="1"/>
          <p:nvPr/>
        </p:nvSpPr>
        <p:spPr>
          <a:xfrm>
            <a:off x="4919599" y="2143775"/>
            <a:ext cx="23046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>
                <a:solidFill>
                  <a:srgbClr val="FF0000"/>
                </a:solidFill>
                <a:latin typeface="Kanit" pitchFamily="2" charset="-34"/>
                <a:cs typeface="Kanit" pitchFamily="2" charset="-34"/>
              </a:rPr>
              <a:t>ตัวอย่าง</a:t>
            </a:r>
            <a:endParaRPr lang="en-US" sz="2800" b="1" dirty="0">
              <a:solidFill>
                <a:srgbClr val="FF0000"/>
              </a:solidFill>
              <a:latin typeface="Kanit" pitchFamily="2" charset="-34"/>
              <a:cs typeface="Kanit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898876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211F4CF-0246-4075-9833-C616194F7E4E}"/>
              </a:ext>
            </a:extLst>
          </p:cNvPr>
          <p:cNvSpPr/>
          <p:nvPr/>
        </p:nvSpPr>
        <p:spPr>
          <a:xfrm>
            <a:off x="161158" y="171609"/>
            <a:ext cx="11869684" cy="6514782"/>
          </a:xfrm>
          <a:prstGeom prst="roundRect">
            <a:avLst>
              <a:gd name="adj" fmla="val 274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D51FFA86-871B-475A-AF60-900C1F82627C}"/>
              </a:ext>
            </a:extLst>
          </p:cNvPr>
          <p:cNvSpPr/>
          <p:nvPr/>
        </p:nvSpPr>
        <p:spPr>
          <a:xfrm>
            <a:off x="2462042" y="1132893"/>
            <a:ext cx="3755896" cy="2717101"/>
          </a:xfrm>
          <a:prstGeom prst="roundRect">
            <a:avLst>
              <a:gd name="adj" fmla="val 7116"/>
            </a:avLst>
          </a:prstGeom>
          <a:solidFill>
            <a:schemeClr val="bg1"/>
          </a:solidFill>
          <a:ln w="57150">
            <a:solidFill>
              <a:srgbClr val="ECE9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3393084-9AA6-4C7E-80E9-68181F3FAE70}"/>
              </a:ext>
            </a:extLst>
          </p:cNvPr>
          <p:cNvGrpSpPr/>
          <p:nvPr/>
        </p:nvGrpSpPr>
        <p:grpSpPr>
          <a:xfrm>
            <a:off x="10656588" y="328373"/>
            <a:ext cx="1124967" cy="429629"/>
            <a:chOff x="410726" y="564213"/>
            <a:chExt cx="1360155" cy="51945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483A720-C142-4F55-A08D-AD38714F26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726" y="564328"/>
              <a:ext cx="463493" cy="519335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7BC79211-6003-4176-B966-814F8115DA7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4130" y="564328"/>
              <a:ext cx="388434" cy="519335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FB2709D3-379E-48FA-B294-23493260422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2447" y="564213"/>
              <a:ext cx="388434" cy="519336"/>
            </a:xfrm>
            <a:prstGeom prst="rect">
              <a:avLst/>
            </a:prstGeom>
          </p:spPr>
        </p:pic>
      </p:grp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BC02EF61-D8B8-47A5-BEA0-5ACFA459AA75}"/>
              </a:ext>
            </a:extLst>
          </p:cNvPr>
          <p:cNvSpPr/>
          <p:nvPr/>
        </p:nvSpPr>
        <p:spPr>
          <a:xfrm>
            <a:off x="289576" y="1120021"/>
            <a:ext cx="2075688" cy="2738747"/>
          </a:xfrm>
          <a:prstGeom prst="roundRect">
            <a:avLst>
              <a:gd name="adj" fmla="val 6715"/>
            </a:avLst>
          </a:prstGeom>
          <a:solidFill>
            <a:srgbClr val="ECE9F3"/>
          </a:solidFill>
          <a:ln>
            <a:solidFill>
              <a:srgbClr val="ECE9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A1206A08-3D58-4AC4-95ED-38E95EC9D981}"/>
              </a:ext>
            </a:extLst>
          </p:cNvPr>
          <p:cNvSpPr/>
          <p:nvPr/>
        </p:nvSpPr>
        <p:spPr>
          <a:xfrm>
            <a:off x="6313224" y="1140575"/>
            <a:ext cx="5570555" cy="2714565"/>
          </a:xfrm>
          <a:prstGeom prst="roundRect">
            <a:avLst>
              <a:gd name="adj" fmla="val 7116"/>
            </a:avLst>
          </a:prstGeom>
          <a:solidFill>
            <a:schemeClr val="bg1"/>
          </a:solidFill>
          <a:ln w="57150">
            <a:solidFill>
              <a:srgbClr val="D7E7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30A44919-9CC5-4943-BC97-B28912D430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95875251"/>
              </p:ext>
            </p:extLst>
          </p:nvPr>
        </p:nvGraphicFramePr>
        <p:xfrm>
          <a:off x="358752" y="1202993"/>
          <a:ext cx="1898440" cy="1881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812DBA6-C657-42EC-B3BA-1AFE2AF01311}"/>
              </a:ext>
            </a:extLst>
          </p:cNvPr>
          <p:cNvSpPr/>
          <p:nvPr/>
        </p:nvSpPr>
        <p:spPr>
          <a:xfrm>
            <a:off x="283462" y="5193032"/>
            <a:ext cx="3178829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2049AF4F-4854-4731-89AF-0651DD25DB3F}"/>
              </a:ext>
            </a:extLst>
          </p:cNvPr>
          <p:cNvSpPr/>
          <p:nvPr/>
        </p:nvSpPr>
        <p:spPr>
          <a:xfrm>
            <a:off x="3584596" y="5185476"/>
            <a:ext cx="3040492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090F37FA-D726-4FCE-A1FE-0BEE7EDE0D72}"/>
              </a:ext>
            </a:extLst>
          </p:cNvPr>
          <p:cNvSpPr/>
          <p:nvPr/>
        </p:nvSpPr>
        <p:spPr>
          <a:xfrm>
            <a:off x="6747390" y="5185476"/>
            <a:ext cx="5161147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7CDE47AA-2535-4F6D-939A-9C05117F8CD9}"/>
              </a:ext>
            </a:extLst>
          </p:cNvPr>
          <p:cNvSpPr txBox="1"/>
          <p:nvPr/>
        </p:nvSpPr>
        <p:spPr>
          <a:xfrm>
            <a:off x="2661747" y="1202994"/>
            <a:ext cx="2778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ค่า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Effect Size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ครั้งที่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1 = </a:t>
            </a:r>
          </a:p>
          <a:p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ค่า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Effect Size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ครั้งที่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2 = </a:t>
            </a:r>
          </a:p>
        </p:txBody>
      </p:sp>
      <p:sp>
        <p:nvSpPr>
          <p:cNvPr id="65" name="Rectangle 16">
            <a:extLst>
              <a:ext uri="{FF2B5EF4-FFF2-40B4-BE49-F238E27FC236}">
                <a16:creationId xmlns:a16="http://schemas.microsoft.com/office/drawing/2014/main" id="{1B5DCD7D-A71C-4CFA-965B-A8C98BBDC517}"/>
              </a:ext>
            </a:extLst>
          </p:cNvPr>
          <p:cNvSpPr/>
          <p:nvPr/>
        </p:nvSpPr>
        <p:spPr>
          <a:xfrm>
            <a:off x="283462" y="5185476"/>
            <a:ext cx="3178826" cy="13841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ปรับห้องเรียนอย่างไร</a:t>
            </a:r>
            <a:r>
              <a:rPr lang="en-US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 </a:t>
            </a: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?</a:t>
            </a:r>
          </a:p>
          <a:p>
            <a:pPr marL="112713" indent="-112713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66" name="Rectangle 16">
            <a:extLst>
              <a:ext uri="{FF2B5EF4-FFF2-40B4-BE49-F238E27FC236}">
                <a16:creationId xmlns:a16="http://schemas.microsoft.com/office/drawing/2014/main" id="{921260AB-7C87-4188-BD57-3446E63C3A7A}"/>
              </a:ext>
            </a:extLst>
          </p:cNvPr>
          <p:cNvSpPr/>
          <p:nvPr/>
        </p:nvSpPr>
        <p:spPr>
          <a:xfrm>
            <a:off x="3584594" y="5193032"/>
            <a:ext cx="3040493" cy="13688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ผลเป็นอย่างไร</a:t>
            </a:r>
            <a:r>
              <a:rPr lang="en-US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 </a:t>
            </a: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? (ทำไมถึงเป็นเช่นนั้น)</a:t>
            </a:r>
          </a:p>
          <a:p>
            <a:pPr marL="112713" lvl="0" indent="-112713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67" name="Rectangle 100">
            <a:extLst>
              <a:ext uri="{FF2B5EF4-FFF2-40B4-BE49-F238E27FC236}">
                <a16:creationId xmlns:a16="http://schemas.microsoft.com/office/drawing/2014/main" id="{BD4BC957-B446-4371-B5E2-07832C12BADF}"/>
              </a:ext>
            </a:extLst>
          </p:cNvPr>
          <p:cNvSpPr/>
          <p:nvPr/>
        </p:nvSpPr>
        <p:spPr>
          <a:xfrm>
            <a:off x="6747390" y="5193030"/>
            <a:ext cx="5145774" cy="13688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ถ้าจะปรับให้ดีขึ้น จะปรับอย่างไร ?</a:t>
            </a:r>
          </a:p>
          <a:p>
            <a:pPr marL="173038" lvl="0" indent="-173038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8B87F204-E3B1-46C6-8561-4E51925DAA50}"/>
              </a:ext>
            </a:extLst>
          </p:cNvPr>
          <p:cNvSpPr txBox="1"/>
          <p:nvPr/>
        </p:nvSpPr>
        <p:spPr>
          <a:xfrm>
            <a:off x="283463" y="358474"/>
            <a:ext cx="103235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dirty="0">
                <a:latin typeface="Kanit" panose="00000500000000000000" pitchFamily="2" charset="-34"/>
                <a:cs typeface="Kanit" panose="00000500000000000000" pitchFamily="2" charset="-34"/>
              </a:rPr>
              <a:t>การวิเคราะห์ผลการใช้แบบทดสอบวิชาภาษาไทย อ.ไซหนับ เอสเอ </a:t>
            </a:r>
            <a:endParaRPr lang="en-US" sz="2000" b="1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ระดับชั้น ป.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1</a:t>
            </a:r>
          </a:p>
        </p:txBody>
      </p:sp>
      <p:sp>
        <p:nvSpPr>
          <p:cNvPr id="95" name="Rectangle: Rounded Corners 94">
            <a:extLst>
              <a:ext uri="{FF2B5EF4-FFF2-40B4-BE49-F238E27FC236}">
                <a16:creationId xmlns:a16="http://schemas.microsoft.com/office/drawing/2014/main" id="{3929E07D-6262-49CB-B2D4-7A3E4796C122}"/>
              </a:ext>
            </a:extLst>
          </p:cNvPr>
          <p:cNvSpPr/>
          <p:nvPr/>
        </p:nvSpPr>
        <p:spPr>
          <a:xfrm>
            <a:off x="283462" y="4000748"/>
            <a:ext cx="4790305" cy="1087399"/>
          </a:xfrm>
          <a:prstGeom prst="roundRect">
            <a:avLst>
              <a:gd name="adj" fmla="val 10625"/>
            </a:avLst>
          </a:prstGeom>
          <a:solidFill>
            <a:srgbClr val="FFD2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16">
            <a:extLst>
              <a:ext uri="{FF2B5EF4-FFF2-40B4-BE49-F238E27FC236}">
                <a16:creationId xmlns:a16="http://schemas.microsoft.com/office/drawing/2014/main" id="{F55A38DF-2F39-4752-B63C-A64A7FFBED9C}"/>
              </a:ext>
            </a:extLst>
          </p:cNvPr>
          <p:cNvSpPr/>
          <p:nvPr/>
        </p:nvSpPr>
        <p:spPr>
          <a:xfrm>
            <a:off x="298836" y="4002861"/>
            <a:ext cx="4774931" cy="10734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สถานการณ์ในห้องเรียน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endParaRPr lang="th-TH" sz="12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97" name="Rectangle: Rounded Corners 96">
            <a:extLst>
              <a:ext uri="{FF2B5EF4-FFF2-40B4-BE49-F238E27FC236}">
                <a16:creationId xmlns:a16="http://schemas.microsoft.com/office/drawing/2014/main" id="{0A3C8539-0802-4D47-82DE-8BB7875BC3F5}"/>
              </a:ext>
            </a:extLst>
          </p:cNvPr>
          <p:cNvSpPr/>
          <p:nvPr/>
        </p:nvSpPr>
        <p:spPr>
          <a:xfrm>
            <a:off x="5196068" y="4000749"/>
            <a:ext cx="6712469" cy="1087398"/>
          </a:xfrm>
          <a:prstGeom prst="roundRect">
            <a:avLst>
              <a:gd name="adj" fmla="val 10625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16">
            <a:extLst>
              <a:ext uri="{FF2B5EF4-FFF2-40B4-BE49-F238E27FC236}">
                <a16:creationId xmlns:a16="http://schemas.microsoft.com/office/drawing/2014/main" id="{902C0A35-51D3-4813-80EB-8194926B9D82}"/>
              </a:ext>
            </a:extLst>
          </p:cNvPr>
          <p:cNvSpPr/>
          <p:nvPr/>
        </p:nvSpPr>
        <p:spPr>
          <a:xfrm>
            <a:off x="5196068" y="4002991"/>
            <a:ext cx="6694061" cy="10851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การเรียนรู้ของครู จากการวัดและใช้เครื่องมือ </a:t>
            </a:r>
            <a:r>
              <a:rPr lang="en-US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ES</a:t>
            </a:r>
            <a:endParaRPr lang="th-TH" sz="1300" b="1" u="sng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th-TH" sz="13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498F379A-CBB8-4100-8034-5375252D7E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1984397"/>
              </p:ext>
            </p:extLst>
          </p:nvPr>
        </p:nvGraphicFramePr>
        <p:xfrm>
          <a:off x="309989" y="3099592"/>
          <a:ext cx="2030894" cy="64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6830">
                  <a:extLst>
                    <a:ext uri="{9D8B030D-6E8A-4147-A177-3AD203B41FA5}">
                      <a16:colId xmlns:a16="http://schemas.microsoft.com/office/drawing/2014/main" val="3889444139"/>
                    </a:ext>
                  </a:extLst>
                </a:gridCol>
                <a:gridCol w="482439">
                  <a:extLst>
                    <a:ext uri="{9D8B030D-6E8A-4147-A177-3AD203B41FA5}">
                      <a16:colId xmlns:a16="http://schemas.microsoft.com/office/drawing/2014/main" val="501111060"/>
                    </a:ext>
                  </a:extLst>
                </a:gridCol>
                <a:gridCol w="486820">
                  <a:extLst>
                    <a:ext uri="{9D8B030D-6E8A-4147-A177-3AD203B41FA5}">
                      <a16:colId xmlns:a16="http://schemas.microsoft.com/office/drawing/2014/main" val="4047672424"/>
                    </a:ext>
                  </a:extLst>
                </a:gridCol>
                <a:gridCol w="474805">
                  <a:extLst>
                    <a:ext uri="{9D8B030D-6E8A-4147-A177-3AD203B41FA5}">
                      <a16:colId xmlns:a16="http://schemas.microsoft.com/office/drawing/2014/main" val="1555313180"/>
                    </a:ext>
                  </a:extLst>
                </a:gridCol>
              </a:tblGrid>
              <a:tr h="160020">
                <a:tc>
                  <a:txBody>
                    <a:bodyPr/>
                    <a:lstStyle/>
                    <a:p>
                      <a:pPr algn="ctr"/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ข้อมูล</a:t>
                      </a:r>
                      <a:endParaRPr lang="en-US" sz="6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Pre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Post1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Post2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6146188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วัน</a:t>
                      </a:r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/</a:t>
                      </a:r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เดือน</a:t>
                      </a:r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/</a:t>
                      </a:r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ปี</a:t>
                      </a:r>
                      <a:endParaRPr lang="en-US" sz="6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28/05/66</a:t>
                      </a: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15/07/66</a:t>
                      </a: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20/09/66</a:t>
                      </a: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3190358152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คะแนนเฉลี่ย</a:t>
                      </a:r>
                      <a:endParaRPr lang="en-US" sz="6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u="sng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44.68</a:t>
                      </a: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u="sng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65.93</a:t>
                      </a: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u="sng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80.55</a:t>
                      </a: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550884752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ค่า </a:t>
                      </a:r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S.D.</a:t>
                      </a: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u="sng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22.03</a:t>
                      </a: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u="sng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24.83</a:t>
                      </a: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u="sng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26.22</a:t>
                      </a: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4161711296"/>
                  </a:ext>
                </a:extLst>
              </a:tr>
            </a:tbl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7D40D44C-4818-4A24-89BC-E1B8B139BE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98551377"/>
              </p:ext>
            </p:extLst>
          </p:nvPr>
        </p:nvGraphicFramePr>
        <p:xfrm>
          <a:off x="6273948" y="1510771"/>
          <a:ext cx="2149040" cy="2372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7" name="Chart 36">
            <a:extLst>
              <a:ext uri="{FF2B5EF4-FFF2-40B4-BE49-F238E27FC236}">
                <a16:creationId xmlns:a16="http://schemas.microsoft.com/office/drawing/2014/main" id="{7D2DD419-E12A-4E9C-808D-2B8ECE329C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31267975"/>
              </p:ext>
            </p:extLst>
          </p:nvPr>
        </p:nvGraphicFramePr>
        <p:xfrm>
          <a:off x="8433024" y="1510771"/>
          <a:ext cx="2149040" cy="2372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8" name="Chart 37">
            <a:extLst>
              <a:ext uri="{FF2B5EF4-FFF2-40B4-BE49-F238E27FC236}">
                <a16:creationId xmlns:a16="http://schemas.microsoft.com/office/drawing/2014/main" id="{B16A8D83-BAC1-4847-AF22-1FEBB0C2C7F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75913897"/>
              </p:ext>
            </p:extLst>
          </p:nvPr>
        </p:nvGraphicFramePr>
        <p:xfrm>
          <a:off x="10612198" y="1132893"/>
          <a:ext cx="1245836" cy="13180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39" name="Chart 38">
            <a:extLst>
              <a:ext uri="{FF2B5EF4-FFF2-40B4-BE49-F238E27FC236}">
                <a16:creationId xmlns:a16="http://schemas.microsoft.com/office/drawing/2014/main" id="{5819D6ED-94AD-426C-893A-326D1923AFE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11767627"/>
              </p:ext>
            </p:extLst>
          </p:nvPr>
        </p:nvGraphicFramePr>
        <p:xfrm>
          <a:off x="10611794" y="2450969"/>
          <a:ext cx="1245836" cy="14320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40" name="TextBox 39">
            <a:extLst>
              <a:ext uri="{FF2B5EF4-FFF2-40B4-BE49-F238E27FC236}">
                <a16:creationId xmlns:a16="http://schemas.microsoft.com/office/drawing/2014/main" id="{D0D687AF-EA85-41B7-BD51-B4ED2838B45B}"/>
              </a:ext>
            </a:extLst>
          </p:cNvPr>
          <p:cNvSpPr txBox="1"/>
          <p:nvPr/>
        </p:nvSpPr>
        <p:spPr>
          <a:xfrm>
            <a:off x="7153690" y="1245631"/>
            <a:ext cx="2778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6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คะแนนเฉลี่ยในแต่ละด้าน</a:t>
            </a:r>
            <a:endParaRPr lang="en-US" sz="1600" b="1" dirty="0">
              <a:solidFill>
                <a:srgbClr val="C0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00CF5AB-86FC-4084-B0E2-2D0E5CB3C300}"/>
              </a:ext>
            </a:extLst>
          </p:cNvPr>
          <p:cNvSpPr/>
          <p:nvPr/>
        </p:nvSpPr>
        <p:spPr>
          <a:xfrm>
            <a:off x="393682" y="2845815"/>
            <a:ext cx="186350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*</a:t>
            </a:r>
            <a:r>
              <a:rPr lang="th-TH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คะแนนเต็ม </a:t>
            </a:r>
            <a:r>
              <a:rPr lang="en-US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= 95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B99842C3-D36B-41AD-9C03-DEB580266552}"/>
              </a:ext>
            </a:extLst>
          </p:cNvPr>
          <p:cNvGrpSpPr/>
          <p:nvPr/>
        </p:nvGrpSpPr>
        <p:grpSpPr>
          <a:xfrm>
            <a:off x="2936883" y="1743578"/>
            <a:ext cx="2755725" cy="1840899"/>
            <a:chOff x="0" y="0"/>
            <a:chExt cx="2900966" cy="1930414"/>
          </a:xfrm>
        </p:grpSpPr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16381CFB-3F76-4E19-8B51-7381AD229CD5}"/>
                </a:ext>
              </a:extLst>
            </p:cNvPr>
            <p:cNvGrpSpPr/>
            <p:nvPr/>
          </p:nvGrpSpPr>
          <p:grpSpPr>
            <a:xfrm>
              <a:off x="0" y="0"/>
              <a:ext cx="2900966" cy="1930414"/>
              <a:chOff x="0" y="0"/>
              <a:chExt cx="5144366" cy="3444156"/>
            </a:xfrm>
          </p:grpSpPr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57E1F36A-B799-4CCD-9FA4-5172B3C8B9F4}"/>
                  </a:ext>
                </a:extLst>
              </p:cNvPr>
              <p:cNvSpPr/>
              <p:nvPr/>
            </p:nvSpPr>
            <p:spPr>
              <a:xfrm>
                <a:off x="74191" y="145906"/>
                <a:ext cx="5070175" cy="313182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endParaRPr lang="en-US" sz="1100"/>
              </a:p>
            </p:txBody>
          </p:sp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70192697-1950-4599-95A8-22B43A626133}"/>
                  </a:ext>
                </a:extLst>
              </p:cNvPr>
              <p:cNvGrpSpPr/>
              <p:nvPr/>
            </p:nvGrpSpPr>
            <p:grpSpPr>
              <a:xfrm>
                <a:off x="0" y="0"/>
                <a:ext cx="5143605" cy="3444156"/>
                <a:chOff x="0" y="0"/>
                <a:chExt cx="5143605" cy="3444156"/>
              </a:xfrm>
            </p:grpSpPr>
            <p:graphicFrame>
              <p:nvGraphicFramePr>
                <p:cNvPr id="60" name="Chart 59">
                  <a:extLst>
                    <a:ext uri="{FF2B5EF4-FFF2-40B4-BE49-F238E27FC236}">
                      <a16:creationId xmlns:a16="http://schemas.microsoft.com/office/drawing/2014/main" id="{309587E3-2DB7-4789-B2CB-A66F7B40A567}"/>
                    </a:ext>
                  </a:extLst>
                </p:cNvPr>
                <p:cNvGraphicFramePr/>
                <p:nvPr/>
              </p:nvGraphicFramePr>
              <p:xfrm>
                <a:off x="0" y="331384"/>
                <a:ext cx="4866701" cy="3112772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10"/>
                </a:graphicData>
              </a:graphic>
            </p:graphicFrame>
            <p:graphicFrame>
              <p:nvGraphicFramePr>
                <p:cNvPr id="61" name="Chart 60">
                  <a:extLst>
                    <a:ext uri="{FF2B5EF4-FFF2-40B4-BE49-F238E27FC236}">
                      <a16:creationId xmlns:a16="http://schemas.microsoft.com/office/drawing/2014/main" id="{CA570ABE-AD4F-49EC-8BE7-5DBD216F070E}"/>
                    </a:ext>
                  </a:extLst>
                </p:cNvPr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2696910125"/>
                    </p:ext>
                  </p:extLst>
                </p:nvPr>
              </p:nvGraphicFramePr>
              <p:xfrm>
                <a:off x="268710" y="0"/>
                <a:ext cx="4874895" cy="2924176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11"/>
                </a:graphicData>
              </a:graphic>
            </p:graphicFrame>
          </p:grpSp>
        </p:grp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F6D330BC-AB1B-45A3-829C-E661B41373AF}"/>
                </a:ext>
              </a:extLst>
            </p:cNvPr>
            <p:cNvCxnSpPr/>
            <p:nvPr/>
          </p:nvCxnSpPr>
          <p:spPr>
            <a:xfrm>
              <a:off x="170400" y="1692828"/>
              <a:ext cx="256149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062714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211F4CF-0246-4075-9833-C616194F7E4E}"/>
              </a:ext>
            </a:extLst>
          </p:cNvPr>
          <p:cNvSpPr/>
          <p:nvPr/>
        </p:nvSpPr>
        <p:spPr>
          <a:xfrm>
            <a:off x="161158" y="171609"/>
            <a:ext cx="11869684" cy="6514782"/>
          </a:xfrm>
          <a:prstGeom prst="roundRect">
            <a:avLst>
              <a:gd name="adj" fmla="val 274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D51FFA86-871B-475A-AF60-900C1F82627C}"/>
              </a:ext>
            </a:extLst>
          </p:cNvPr>
          <p:cNvSpPr/>
          <p:nvPr/>
        </p:nvSpPr>
        <p:spPr>
          <a:xfrm>
            <a:off x="2462042" y="1132893"/>
            <a:ext cx="3755896" cy="2717101"/>
          </a:xfrm>
          <a:prstGeom prst="roundRect">
            <a:avLst>
              <a:gd name="adj" fmla="val 7116"/>
            </a:avLst>
          </a:prstGeom>
          <a:solidFill>
            <a:schemeClr val="bg1"/>
          </a:solidFill>
          <a:ln w="57150">
            <a:solidFill>
              <a:srgbClr val="ECE9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3393084-9AA6-4C7E-80E9-68181F3FAE70}"/>
              </a:ext>
            </a:extLst>
          </p:cNvPr>
          <p:cNvGrpSpPr/>
          <p:nvPr/>
        </p:nvGrpSpPr>
        <p:grpSpPr>
          <a:xfrm>
            <a:off x="10656588" y="328373"/>
            <a:ext cx="1124967" cy="429629"/>
            <a:chOff x="410726" y="564213"/>
            <a:chExt cx="1360155" cy="51945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483A720-C142-4F55-A08D-AD38714F26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726" y="564328"/>
              <a:ext cx="463493" cy="519335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7BC79211-6003-4176-B966-814F8115DA7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4130" y="564328"/>
              <a:ext cx="388434" cy="519335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FB2709D3-379E-48FA-B294-23493260422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2447" y="564213"/>
              <a:ext cx="388434" cy="519336"/>
            </a:xfrm>
            <a:prstGeom prst="rect">
              <a:avLst/>
            </a:prstGeom>
          </p:spPr>
        </p:pic>
      </p:grp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BC02EF61-D8B8-47A5-BEA0-5ACFA459AA75}"/>
              </a:ext>
            </a:extLst>
          </p:cNvPr>
          <p:cNvSpPr/>
          <p:nvPr/>
        </p:nvSpPr>
        <p:spPr>
          <a:xfrm>
            <a:off x="289576" y="1120021"/>
            <a:ext cx="2075688" cy="2738747"/>
          </a:xfrm>
          <a:prstGeom prst="roundRect">
            <a:avLst>
              <a:gd name="adj" fmla="val 6715"/>
            </a:avLst>
          </a:prstGeom>
          <a:solidFill>
            <a:srgbClr val="ECE9F3"/>
          </a:solidFill>
          <a:ln>
            <a:solidFill>
              <a:srgbClr val="ECE9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A1206A08-3D58-4AC4-95ED-38E95EC9D981}"/>
              </a:ext>
            </a:extLst>
          </p:cNvPr>
          <p:cNvSpPr/>
          <p:nvPr/>
        </p:nvSpPr>
        <p:spPr>
          <a:xfrm>
            <a:off x="6313224" y="1140575"/>
            <a:ext cx="5570555" cy="2714565"/>
          </a:xfrm>
          <a:prstGeom prst="roundRect">
            <a:avLst>
              <a:gd name="adj" fmla="val 7116"/>
            </a:avLst>
          </a:prstGeom>
          <a:solidFill>
            <a:schemeClr val="bg1"/>
          </a:solidFill>
          <a:ln w="57150">
            <a:solidFill>
              <a:srgbClr val="D7E7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30A44919-9CC5-4943-BC97-B28912D430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03096147"/>
              </p:ext>
            </p:extLst>
          </p:nvPr>
        </p:nvGraphicFramePr>
        <p:xfrm>
          <a:off x="358752" y="1202993"/>
          <a:ext cx="1898440" cy="1881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812DBA6-C657-42EC-B3BA-1AFE2AF01311}"/>
              </a:ext>
            </a:extLst>
          </p:cNvPr>
          <p:cNvSpPr/>
          <p:nvPr/>
        </p:nvSpPr>
        <p:spPr>
          <a:xfrm>
            <a:off x="283462" y="5193032"/>
            <a:ext cx="3178829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2049AF4F-4854-4731-89AF-0651DD25DB3F}"/>
              </a:ext>
            </a:extLst>
          </p:cNvPr>
          <p:cNvSpPr/>
          <p:nvPr/>
        </p:nvSpPr>
        <p:spPr>
          <a:xfrm>
            <a:off x="3584596" y="5185476"/>
            <a:ext cx="3040492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090F37FA-D726-4FCE-A1FE-0BEE7EDE0D72}"/>
              </a:ext>
            </a:extLst>
          </p:cNvPr>
          <p:cNvSpPr/>
          <p:nvPr/>
        </p:nvSpPr>
        <p:spPr>
          <a:xfrm>
            <a:off x="6747390" y="5185476"/>
            <a:ext cx="5161147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7CDE47AA-2535-4F6D-939A-9C05117F8CD9}"/>
              </a:ext>
            </a:extLst>
          </p:cNvPr>
          <p:cNvSpPr txBox="1"/>
          <p:nvPr/>
        </p:nvSpPr>
        <p:spPr>
          <a:xfrm>
            <a:off x="2661747" y="1202994"/>
            <a:ext cx="2778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ค่า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Effect Size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ครั้งที่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1 = 0.92</a:t>
            </a:r>
          </a:p>
          <a:p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ค่า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Effect Size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ครั้งที่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2 = 1.63</a:t>
            </a:r>
          </a:p>
        </p:txBody>
      </p:sp>
      <p:sp>
        <p:nvSpPr>
          <p:cNvPr id="65" name="Rectangle 16">
            <a:extLst>
              <a:ext uri="{FF2B5EF4-FFF2-40B4-BE49-F238E27FC236}">
                <a16:creationId xmlns:a16="http://schemas.microsoft.com/office/drawing/2014/main" id="{1B5DCD7D-A71C-4CFA-965B-A8C98BBDC517}"/>
              </a:ext>
            </a:extLst>
          </p:cNvPr>
          <p:cNvSpPr/>
          <p:nvPr/>
        </p:nvSpPr>
        <p:spPr>
          <a:xfrm>
            <a:off x="283462" y="5185476"/>
            <a:ext cx="3178826" cy="13841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ปรับห้องเรียนอย่างไร</a:t>
            </a:r>
            <a:r>
              <a:rPr lang="en-US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 </a:t>
            </a: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?</a:t>
            </a:r>
          </a:p>
          <a:p>
            <a:pPr marL="112713" indent="-112713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66" name="Rectangle 16">
            <a:extLst>
              <a:ext uri="{FF2B5EF4-FFF2-40B4-BE49-F238E27FC236}">
                <a16:creationId xmlns:a16="http://schemas.microsoft.com/office/drawing/2014/main" id="{921260AB-7C87-4188-BD57-3446E63C3A7A}"/>
              </a:ext>
            </a:extLst>
          </p:cNvPr>
          <p:cNvSpPr/>
          <p:nvPr/>
        </p:nvSpPr>
        <p:spPr>
          <a:xfrm>
            <a:off x="3584594" y="5193032"/>
            <a:ext cx="3040493" cy="13688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ผลเป็นอย่างไร</a:t>
            </a:r>
            <a:r>
              <a:rPr lang="en-US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 </a:t>
            </a: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? (ทำไมถึงเป็นเช่นนั้น)</a:t>
            </a:r>
          </a:p>
          <a:p>
            <a:pPr marL="112713" lvl="0" indent="-112713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67" name="Rectangle 100">
            <a:extLst>
              <a:ext uri="{FF2B5EF4-FFF2-40B4-BE49-F238E27FC236}">
                <a16:creationId xmlns:a16="http://schemas.microsoft.com/office/drawing/2014/main" id="{BD4BC957-B446-4371-B5E2-07832C12BADF}"/>
              </a:ext>
            </a:extLst>
          </p:cNvPr>
          <p:cNvSpPr/>
          <p:nvPr/>
        </p:nvSpPr>
        <p:spPr>
          <a:xfrm>
            <a:off x="6747390" y="5193030"/>
            <a:ext cx="5145774" cy="13688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ถ้าจะปรับให้ดีขึ้น จะปรับอย่างไร ?</a:t>
            </a:r>
          </a:p>
          <a:p>
            <a:pPr marL="173038" lvl="0" indent="-173038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8B87F204-E3B1-46C6-8561-4E51925DAA50}"/>
              </a:ext>
            </a:extLst>
          </p:cNvPr>
          <p:cNvSpPr txBox="1"/>
          <p:nvPr/>
        </p:nvSpPr>
        <p:spPr>
          <a:xfrm>
            <a:off x="283463" y="358474"/>
            <a:ext cx="103235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dirty="0">
                <a:latin typeface="Kanit" panose="00000500000000000000" pitchFamily="2" charset="-34"/>
                <a:cs typeface="Kanit" panose="00000500000000000000" pitchFamily="2" charset="-34"/>
              </a:rPr>
              <a:t>การวิเคราะห์ผลการใช้แบบทดสอบวิชาภาษาไทย อ.ไซหนับ เอสเอ </a:t>
            </a:r>
            <a:endParaRPr lang="en-US" sz="2000" b="1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ระดับชั้น ป.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1</a:t>
            </a:r>
          </a:p>
        </p:txBody>
      </p:sp>
      <p:sp>
        <p:nvSpPr>
          <p:cNvPr id="95" name="Rectangle: Rounded Corners 94">
            <a:extLst>
              <a:ext uri="{FF2B5EF4-FFF2-40B4-BE49-F238E27FC236}">
                <a16:creationId xmlns:a16="http://schemas.microsoft.com/office/drawing/2014/main" id="{3929E07D-6262-49CB-B2D4-7A3E4796C122}"/>
              </a:ext>
            </a:extLst>
          </p:cNvPr>
          <p:cNvSpPr/>
          <p:nvPr/>
        </p:nvSpPr>
        <p:spPr>
          <a:xfrm>
            <a:off x="283462" y="4000748"/>
            <a:ext cx="4790305" cy="1087399"/>
          </a:xfrm>
          <a:prstGeom prst="roundRect">
            <a:avLst>
              <a:gd name="adj" fmla="val 10625"/>
            </a:avLst>
          </a:prstGeom>
          <a:solidFill>
            <a:srgbClr val="FFD2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16">
            <a:extLst>
              <a:ext uri="{FF2B5EF4-FFF2-40B4-BE49-F238E27FC236}">
                <a16:creationId xmlns:a16="http://schemas.microsoft.com/office/drawing/2014/main" id="{F55A38DF-2F39-4752-B63C-A64A7FFBED9C}"/>
              </a:ext>
            </a:extLst>
          </p:cNvPr>
          <p:cNvSpPr/>
          <p:nvPr/>
        </p:nvSpPr>
        <p:spPr>
          <a:xfrm>
            <a:off x="298836" y="4002861"/>
            <a:ext cx="4774931" cy="10734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สถานการณ์ในห้องเรียน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endParaRPr lang="th-TH" sz="12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97" name="Rectangle: Rounded Corners 96">
            <a:extLst>
              <a:ext uri="{FF2B5EF4-FFF2-40B4-BE49-F238E27FC236}">
                <a16:creationId xmlns:a16="http://schemas.microsoft.com/office/drawing/2014/main" id="{0A3C8539-0802-4D47-82DE-8BB7875BC3F5}"/>
              </a:ext>
            </a:extLst>
          </p:cNvPr>
          <p:cNvSpPr/>
          <p:nvPr/>
        </p:nvSpPr>
        <p:spPr>
          <a:xfrm>
            <a:off x="5196068" y="4000749"/>
            <a:ext cx="6712469" cy="1087398"/>
          </a:xfrm>
          <a:prstGeom prst="roundRect">
            <a:avLst>
              <a:gd name="adj" fmla="val 10625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16">
            <a:extLst>
              <a:ext uri="{FF2B5EF4-FFF2-40B4-BE49-F238E27FC236}">
                <a16:creationId xmlns:a16="http://schemas.microsoft.com/office/drawing/2014/main" id="{902C0A35-51D3-4813-80EB-8194926B9D82}"/>
              </a:ext>
            </a:extLst>
          </p:cNvPr>
          <p:cNvSpPr/>
          <p:nvPr/>
        </p:nvSpPr>
        <p:spPr>
          <a:xfrm>
            <a:off x="5196068" y="4002991"/>
            <a:ext cx="6694061" cy="10851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การเรียนรู้ของครู จากการวัดและใช้เครื่องมือ </a:t>
            </a:r>
            <a:r>
              <a:rPr lang="en-US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ES</a:t>
            </a:r>
            <a:endParaRPr lang="th-TH" sz="1300" b="1" u="sng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th-TH" sz="13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498F379A-CBB8-4100-8034-5375252D7E7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09989" y="3099592"/>
          <a:ext cx="2030894" cy="64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6830">
                  <a:extLst>
                    <a:ext uri="{9D8B030D-6E8A-4147-A177-3AD203B41FA5}">
                      <a16:colId xmlns:a16="http://schemas.microsoft.com/office/drawing/2014/main" val="3889444139"/>
                    </a:ext>
                  </a:extLst>
                </a:gridCol>
                <a:gridCol w="482439">
                  <a:extLst>
                    <a:ext uri="{9D8B030D-6E8A-4147-A177-3AD203B41FA5}">
                      <a16:colId xmlns:a16="http://schemas.microsoft.com/office/drawing/2014/main" val="501111060"/>
                    </a:ext>
                  </a:extLst>
                </a:gridCol>
                <a:gridCol w="486820">
                  <a:extLst>
                    <a:ext uri="{9D8B030D-6E8A-4147-A177-3AD203B41FA5}">
                      <a16:colId xmlns:a16="http://schemas.microsoft.com/office/drawing/2014/main" val="4047672424"/>
                    </a:ext>
                  </a:extLst>
                </a:gridCol>
                <a:gridCol w="474805">
                  <a:extLst>
                    <a:ext uri="{9D8B030D-6E8A-4147-A177-3AD203B41FA5}">
                      <a16:colId xmlns:a16="http://schemas.microsoft.com/office/drawing/2014/main" val="1555313180"/>
                    </a:ext>
                  </a:extLst>
                </a:gridCol>
              </a:tblGrid>
              <a:tr h="160020">
                <a:tc>
                  <a:txBody>
                    <a:bodyPr/>
                    <a:lstStyle/>
                    <a:p>
                      <a:pPr algn="ctr"/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ข้อมูล</a:t>
                      </a:r>
                      <a:endParaRPr lang="en-US" sz="6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Pre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Post1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Post2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6146188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วัน</a:t>
                      </a:r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/</a:t>
                      </a:r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เดือน</a:t>
                      </a:r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/</a:t>
                      </a:r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ปี</a:t>
                      </a:r>
                      <a:endParaRPr lang="en-US" sz="6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28/05/66</a:t>
                      </a: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15/07/66</a:t>
                      </a: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20/09/66</a:t>
                      </a: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3190358152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คะแนนเฉลี่ย</a:t>
                      </a:r>
                      <a:endParaRPr lang="en-US" sz="6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u="sng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44.68</a:t>
                      </a: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u="sng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65.93</a:t>
                      </a: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u="sng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80.55</a:t>
                      </a: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550884752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ค่า </a:t>
                      </a:r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S.D.</a:t>
                      </a: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u="sng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22.03</a:t>
                      </a: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u="sng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24.83</a:t>
                      </a: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u="sng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26.22</a:t>
                      </a: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4161711296"/>
                  </a:ext>
                </a:extLst>
              </a:tr>
            </a:tbl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7D40D44C-4818-4A24-89BC-E1B8B139BE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65654554"/>
              </p:ext>
            </p:extLst>
          </p:nvPr>
        </p:nvGraphicFramePr>
        <p:xfrm>
          <a:off x="6273948" y="1510771"/>
          <a:ext cx="2149040" cy="2372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7" name="Chart 36">
            <a:extLst>
              <a:ext uri="{FF2B5EF4-FFF2-40B4-BE49-F238E27FC236}">
                <a16:creationId xmlns:a16="http://schemas.microsoft.com/office/drawing/2014/main" id="{7D2DD419-E12A-4E9C-808D-2B8ECE329C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48371969"/>
              </p:ext>
            </p:extLst>
          </p:nvPr>
        </p:nvGraphicFramePr>
        <p:xfrm>
          <a:off x="8433024" y="1510771"/>
          <a:ext cx="2149040" cy="2372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8" name="Chart 37">
            <a:extLst>
              <a:ext uri="{FF2B5EF4-FFF2-40B4-BE49-F238E27FC236}">
                <a16:creationId xmlns:a16="http://schemas.microsoft.com/office/drawing/2014/main" id="{B16A8D83-BAC1-4847-AF22-1FEBB0C2C7F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17398398"/>
              </p:ext>
            </p:extLst>
          </p:nvPr>
        </p:nvGraphicFramePr>
        <p:xfrm>
          <a:off x="10612198" y="1132893"/>
          <a:ext cx="1245836" cy="13180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39" name="Chart 38">
            <a:extLst>
              <a:ext uri="{FF2B5EF4-FFF2-40B4-BE49-F238E27FC236}">
                <a16:creationId xmlns:a16="http://schemas.microsoft.com/office/drawing/2014/main" id="{5819D6ED-94AD-426C-893A-326D1923AFE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09810694"/>
              </p:ext>
            </p:extLst>
          </p:nvPr>
        </p:nvGraphicFramePr>
        <p:xfrm>
          <a:off x="10611794" y="2450969"/>
          <a:ext cx="1245836" cy="14320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40" name="TextBox 39">
            <a:extLst>
              <a:ext uri="{FF2B5EF4-FFF2-40B4-BE49-F238E27FC236}">
                <a16:creationId xmlns:a16="http://schemas.microsoft.com/office/drawing/2014/main" id="{D0D687AF-EA85-41B7-BD51-B4ED2838B45B}"/>
              </a:ext>
            </a:extLst>
          </p:cNvPr>
          <p:cNvSpPr txBox="1"/>
          <p:nvPr/>
        </p:nvSpPr>
        <p:spPr>
          <a:xfrm>
            <a:off x="7153690" y="1245631"/>
            <a:ext cx="2778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6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คะแนนเฉลี่ยในแต่ละด้าน</a:t>
            </a:r>
            <a:endParaRPr lang="en-US" sz="1600" b="1" dirty="0">
              <a:solidFill>
                <a:srgbClr val="C0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00CF5AB-86FC-4084-B0E2-2D0E5CB3C300}"/>
              </a:ext>
            </a:extLst>
          </p:cNvPr>
          <p:cNvSpPr/>
          <p:nvPr/>
        </p:nvSpPr>
        <p:spPr>
          <a:xfrm>
            <a:off x="393682" y="2845815"/>
            <a:ext cx="186350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*</a:t>
            </a:r>
            <a:r>
              <a:rPr lang="th-TH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คะแนนเต็ม </a:t>
            </a:r>
            <a:r>
              <a:rPr lang="en-US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= 95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B99842C3-D36B-41AD-9C03-DEB580266552}"/>
              </a:ext>
            </a:extLst>
          </p:cNvPr>
          <p:cNvGrpSpPr/>
          <p:nvPr/>
        </p:nvGrpSpPr>
        <p:grpSpPr>
          <a:xfrm>
            <a:off x="2936883" y="1743578"/>
            <a:ext cx="2755725" cy="1840899"/>
            <a:chOff x="0" y="0"/>
            <a:chExt cx="2900966" cy="1930414"/>
          </a:xfrm>
        </p:grpSpPr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16381CFB-3F76-4E19-8B51-7381AD229CD5}"/>
                </a:ext>
              </a:extLst>
            </p:cNvPr>
            <p:cNvGrpSpPr/>
            <p:nvPr/>
          </p:nvGrpSpPr>
          <p:grpSpPr>
            <a:xfrm>
              <a:off x="0" y="0"/>
              <a:ext cx="2900966" cy="1930414"/>
              <a:chOff x="0" y="0"/>
              <a:chExt cx="5144366" cy="3444156"/>
            </a:xfrm>
          </p:grpSpPr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57E1F36A-B799-4CCD-9FA4-5172B3C8B9F4}"/>
                  </a:ext>
                </a:extLst>
              </p:cNvPr>
              <p:cNvSpPr/>
              <p:nvPr/>
            </p:nvSpPr>
            <p:spPr>
              <a:xfrm>
                <a:off x="74191" y="145906"/>
                <a:ext cx="5070175" cy="313182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endParaRPr lang="en-US" sz="1100"/>
              </a:p>
            </p:txBody>
          </p:sp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70192697-1950-4599-95A8-22B43A626133}"/>
                  </a:ext>
                </a:extLst>
              </p:cNvPr>
              <p:cNvGrpSpPr/>
              <p:nvPr/>
            </p:nvGrpSpPr>
            <p:grpSpPr>
              <a:xfrm>
                <a:off x="0" y="0"/>
                <a:ext cx="5143605" cy="3444156"/>
                <a:chOff x="0" y="0"/>
                <a:chExt cx="5143605" cy="3444156"/>
              </a:xfrm>
            </p:grpSpPr>
            <p:graphicFrame>
              <p:nvGraphicFramePr>
                <p:cNvPr id="60" name="Chart 59">
                  <a:extLst>
                    <a:ext uri="{FF2B5EF4-FFF2-40B4-BE49-F238E27FC236}">
                      <a16:creationId xmlns:a16="http://schemas.microsoft.com/office/drawing/2014/main" id="{309587E3-2DB7-4789-B2CB-A66F7B40A567}"/>
                    </a:ext>
                  </a:extLst>
                </p:cNvPr>
                <p:cNvGraphicFramePr/>
                <p:nvPr/>
              </p:nvGraphicFramePr>
              <p:xfrm>
                <a:off x="0" y="331384"/>
                <a:ext cx="4866701" cy="3112772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10"/>
                </a:graphicData>
              </a:graphic>
            </p:graphicFrame>
            <p:graphicFrame>
              <p:nvGraphicFramePr>
                <p:cNvPr id="61" name="Chart 60">
                  <a:extLst>
                    <a:ext uri="{FF2B5EF4-FFF2-40B4-BE49-F238E27FC236}">
                      <a16:creationId xmlns:a16="http://schemas.microsoft.com/office/drawing/2014/main" id="{CA570ABE-AD4F-49EC-8BE7-5DBD216F070E}"/>
                    </a:ext>
                  </a:extLst>
                </p:cNvPr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3937364414"/>
                    </p:ext>
                  </p:extLst>
                </p:nvPr>
              </p:nvGraphicFramePr>
              <p:xfrm>
                <a:off x="268710" y="0"/>
                <a:ext cx="4874895" cy="2924176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11"/>
                </a:graphicData>
              </a:graphic>
            </p:graphicFrame>
          </p:grpSp>
        </p:grp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F6D330BC-AB1B-45A3-829C-E661B41373AF}"/>
                </a:ext>
              </a:extLst>
            </p:cNvPr>
            <p:cNvCxnSpPr/>
            <p:nvPr/>
          </p:nvCxnSpPr>
          <p:spPr>
            <a:xfrm>
              <a:off x="170400" y="1692828"/>
              <a:ext cx="256149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TextBox 47">
            <a:extLst>
              <a:ext uri="{FF2B5EF4-FFF2-40B4-BE49-F238E27FC236}">
                <a16:creationId xmlns:a16="http://schemas.microsoft.com/office/drawing/2014/main" id="{B9051AD8-08A5-4B53-BDC3-400EEF1478D6}"/>
              </a:ext>
            </a:extLst>
          </p:cNvPr>
          <p:cNvSpPr txBox="1"/>
          <p:nvPr/>
        </p:nvSpPr>
        <p:spPr>
          <a:xfrm>
            <a:off x="4765720" y="2497857"/>
            <a:ext cx="23046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>
                <a:solidFill>
                  <a:srgbClr val="FF0000"/>
                </a:solidFill>
                <a:latin typeface="Kanit" pitchFamily="2" charset="-34"/>
                <a:cs typeface="Kanit" pitchFamily="2" charset="-34"/>
              </a:rPr>
              <a:t>ตัวอย่าง</a:t>
            </a:r>
            <a:endParaRPr lang="en-US" sz="2800" b="1" dirty="0">
              <a:solidFill>
                <a:srgbClr val="FF0000"/>
              </a:solidFill>
              <a:latin typeface="Kanit" pitchFamily="2" charset="-34"/>
              <a:cs typeface="Kanit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783527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3673</TotalTime>
  <Words>1004</Words>
  <Application>Microsoft Office PowerPoint</Application>
  <PresentationFormat>Widescreen</PresentationFormat>
  <Paragraphs>181</Paragraphs>
  <Slides>8</Slides>
  <Notes>0</Notes>
  <HiddenSlides>4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Cordia New</vt:lpstr>
      <vt:lpstr>Kanit</vt:lpstr>
      <vt:lpstr>Tahoma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Anucha(Jac)</dc:creator>
  <cp:lastModifiedBy>Anucha(Jac)</cp:lastModifiedBy>
  <cp:revision>374</cp:revision>
  <dcterms:created xsi:type="dcterms:W3CDTF">2022-12-22T07:26:29Z</dcterms:created>
  <dcterms:modified xsi:type="dcterms:W3CDTF">2023-06-04T11:38:39Z</dcterms:modified>
</cp:coreProperties>
</file>