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4206" r:id="rId2"/>
    <p:sldId id="24207" r:id="rId3"/>
    <p:sldId id="24208" r:id="rId4"/>
    <p:sldId id="24211" r:id="rId5"/>
    <p:sldId id="23806" r:id="rId6"/>
    <p:sldId id="24212" r:id="rId7"/>
    <p:sldId id="24215" r:id="rId8"/>
    <p:sldId id="2421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โจทย์" id="{FB432189-5566-4A46-9F53-0FF42EAE1511}">
          <p14:sldIdLst>
            <p14:sldId id="24206"/>
          </p14:sldIdLst>
        </p14:section>
        <p14:section name="ข้อมูลทั่วไป" id="{E2F61C6A-2963-4F7F-BAFD-D9F0AEE8B4E4}">
          <p14:sldIdLst>
            <p14:sldId id="24207"/>
            <p14:sldId id="24208"/>
          </p14:sldIdLst>
        </p14:section>
        <p14:section name="ข้อมูลผล Pre-Test" id="{7F2D6E44-B3A1-42DD-9512-8EB74DB82456}">
          <p14:sldIdLst>
            <p14:sldId id="24211"/>
          </p14:sldIdLst>
        </p14:section>
        <p14:section name="ข้อมูลผล Post-Test" id="{327EDF04-73A9-4E7D-A4C5-D6553F0AF4CF}">
          <p14:sldIdLst>
            <p14:sldId id="23806"/>
            <p14:sldId id="24212"/>
          </p14:sldIdLst>
        </p14:section>
        <p14:section name="ผล Post-Test ครั้งที่ 2" id="{04DE0069-C403-421D-8FD4-AC5023DDCF2A}">
          <p14:sldIdLst>
            <p14:sldId id="24215"/>
            <p14:sldId id="2421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90AF"/>
    <a:srgbClr val="B92B62"/>
    <a:srgbClr val="FFC000"/>
    <a:srgbClr val="4472C4"/>
    <a:srgbClr val="4C2585"/>
    <a:srgbClr val="5CD1DC"/>
    <a:srgbClr val="FFD2DF"/>
    <a:srgbClr val="267ADD"/>
    <a:srgbClr val="F4F9F1"/>
    <a:srgbClr val="EC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93" d="100"/>
          <a:sy n="93" d="100"/>
        </p:scale>
        <p:origin x="721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2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ucha\Desktop\Recently\Post-Test\&#3610;&#3657;&#3634;&#3609;&#3610;&#3638;&#3591;&#3617;&#3632;&#3621;&#3641;\&#3649;&#3610;&#3610;&#3610;&#3633;&#3609;&#3607;&#3638;&#3585;&#3588;&#3632;&#3649;&#3609;&#3609;\&#3610;&#3657;&#3634;&#3609;&#3610;&#3638;&#3591;&#3617;&#3632;&#3621;&#3641;_&#3611;.2_&#3649;&#3610;&#3610;&#3610;&#3633;&#3609;&#3607;&#3638;&#3585;&#3588;&#3632;&#3649;&#3609;&#3609;&#3649;&#3621;&#3632;&#3585;&#3634;&#3619;&#3623;&#3636;&#3648;&#3588;&#3619;&#3634;&#3632;&#3627;&#3660;%20ES%20&#3612;&#3621;&#3585;&#3634;&#3619;&#3607;&#3604;&#3626;&#3629;&#3610;&#3649;&#3610;&#3610;&#3607;&#3604;&#3626;&#3629;&#3610;%20&#3629;.&#3652;&#3595;&#3627;&#3609;&#3633;&#3610;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66.81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6F-4460-8453-897E06D5C6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6F-4460-8453-897E06D5C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61.82</c:v>
                </c:pt>
                <c:pt idx="1">
                  <c:v>71.25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noFill/>
            <a:ln>
              <a:noFill/>
            </a:ln>
            <a:effectLst/>
          </c:spPr>
          <c:invertIfNegative val="0"/>
          <c:val>
            <c:numRef>
              <c:f>ผลคะแนนรายบุคคล!$I$88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A-40DA-B5ED-908AA8B1D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3397183"/>
        <c:axId val="26421871"/>
      </c:barChart>
      <c:catAx>
        <c:axId val="303397183"/>
        <c:scaling>
          <c:orientation val="minMax"/>
        </c:scaling>
        <c:delete val="1"/>
        <c:axPos val="l"/>
        <c:majorTickMark val="none"/>
        <c:minorTickMark val="none"/>
        <c:tickLblPos val="nextTo"/>
        <c:crossAx val="26421871"/>
        <c:crosses val="autoZero"/>
        <c:auto val="1"/>
        <c:lblAlgn val="ctr"/>
        <c:lblOffset val="100"/>
        <c:noMultiLvlLbl val="0"/>
      </c:catAx>
      <c:valAx>
        <c:axId val="26421871"/>
        <c:scaling>
          <c:orientation val="minMax"/>
          <c:max val="100"/>
          <c:min val="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3397183"/>
        <c:crosses val="autoZero"/>
        <c:crossBetween val="between"/>
        <c:majorUnit val="10"/>
        <c:min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46130714721045E-3"/>
          <c:y val="9.4039170279924589E-2"/>
          <c:w val="0.94268594503061087"/>
          <c:h val="0.90445171562860782"/>
        </c:manualLayout>
      </c:layout>
      <c:lineChart>
        <c:grouping val="standard"/>
        <c:varyColors val="0"/>
        <c:ser>
          <c:idx val="0"/>
          <c:order val="0"/>
          <c:tx>
            <c:strRef>
              <c:f>ผลคะแนนรายบุคคล!$D$99</c:f>
              <c:strCache>
                <c:ptCount val="1"/>
                <c:pt idx="0">
                  <c:v>Pre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ผลคะแนนรายบุคคล!$C$100:$C$211</c:f>
              <c:numCache>
                <c:formatCode>General</c:formatCode>
                <c:ptCount val="112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ผลคะแนนรายบุคคล!$D$100:$D$211</c:f>
              <c:numCache>
                <c:formatCode>General</c:formatCode>
                <c:ptCount val="112"/>
                <c:pt idx="1">
                  <c:v>2.4011225321590762E-3</c:v>
                </c:pt>
                <c:pt idx="2">
                  <c:v>2.5281242583882666E-3</c:v>
                </c:pt>
                <c:pt idx="3">
                  <c:v>2.6595699636953493E-3</c:v>
                </c:pt>
                <c:pt idx="4">
                  <c:v>2.7954603330170753E-3</c:v>
                </c:pt>
                <c:pt idx="5">
                  <c:v>2.9357844078816285E-3</c:v>
                </c:pt>
                <c:pt idx="6">
                  <c:v>3.0805190300424376E-3</c:v>
                </c:pt>
                <c:pt idx="7">
                  <c:v>3.229628310332671E-3</c:v>
                </c:pt>
                <c:pt idx="8">
                  <c:v>3.3830631267940683E-3</c:v>
                </c:pt>
                <c:pt idx="9">
                  <c:v>3.5407606561561984E-3</c:v>
                </c:pt>
                <c:pt idx="10">
                  <c:v>3.7026439427370636E-3</c:v>
                </c:pt>
                <c:pt idx="11">
                  <c:v>3.8686215088022556E-3</c:v>
                </c:pt>
                <c:pt idx="12">
                  <c:v>4.0385870103562763E-3</c:v>
                </c:pt>
                <c:pt idx="13">
                  <c:v>4.212418942245273E-3</c:v>
                </c:pt>
                <c:pt idx="14">
                  <c:v>4.3899803963248045E-3</c:v>
                </c:pt>
                <c:pt idx="15">
                  <c:v>4.5711188762886327E-3</c:v>
                </c:pt>
                <c:pt idx="16">
                  <c:v>4.7556661725650798E-3</c:v>
                </c:pt>
                <c:pt idx="17">
                  <c:v>4.9434383004659833E-3</c:v>
                </c:pt>
                <c:pt idx="18">
                  <c:v>5.1342355045203084E-3</c:v>
                </c:pt>
                <c:pt idx="19">
                  <c:v>5.3278423316406778E-3</c:v>
                </c:pt>
                <c:pt idx="20">
                  <c:v>5.5240277754572851E-3</c:v>
                </c:pt>
                <c:pt idx="21">
                  <c:v>5.7225454938113459E-3</c:v>
                </c:pt>
                <c:pt idx="22">
                  <c:v>5.923134101030768E-3</c:v>
                </c:pt>
                <c:pt idx="23">
                  <c:v>6.1255175362160902E-3</c:v>
                </c:pt>
                <c:pt idx="24">
                  <c:v>6.329405508347056E-3</c:v>
                </c:pt>
                <c:pt idx="25">
                  <c:v>6.5344940185817916E-3</c:v>
                </c:pt>
                <c:pt idx="26">
                  <c:v>6.7404659596643716E-3</c:v>
                </c:pt>
                <c:pt idx="27">
                  <c:v>6.9469917918851603E-3</c:v>
                </c:pt>
                <c:pt idx="28">
                  <c:v>7.1537302945553312E-3</c:v>
                </c:pt>
                <c:pt idx="29">
                  <c:v>7.3603293914653789E-3</c:v>
                </c:pt>
                <c:pt idx="30">
                  <c:v>7.5664270483010053E-3</c:v>
                </c:pt>
                <c:pt idx="31">
                  <c:v>7.7716522394922763E-3</c:v>
                </c:pt>
                <c:pt idx="32">
                  <c:v>7.975625981476971E-3</c:v>
                </c:pt>
                <c:pt idx="33">
                  <c:v>8.1779624288708854E-3</c:v>
                </c:pt>
                <c:pt idx="34">
                  <c:v>8.3782700295601809E-3</c:v>
                </c:pt>
                <c:pt idx="35">
                  <c:v>8.5761527342678324E-3</c:v>
                </c:pt>
                <c:pt idx="36">
                  <c:v>8.7712112557019207E-3</c:v>
                </c:pt>
                <c:pt idx="37">
                  <c:v>8.9630443719715975E-3</c:v>
                </c:pt>
                <c:pt idx="38">
                  <c:v>9.1512502685611834E-3</c:v>
                </c:pt>
                <c:pt idx="39">
                  <c:v>9.3354279127874969E-3</c:v>
                </c:pt>
                <c:pt idx="40">
                  <c:v>9.5151784543338388E-3</c:v>
                </c:pt>
                <c:pt idx="41">
                  <c:v>9.6901066451593274E-3</c:v>
                </c:pt>
                <c:pt idx="42">
                  <c:v>9.8598222718276358E-3</c:v>
                </c:pt>
                <c:pt idx="43">
                  <c:v>1.0023941593087312E-2</c:v>
                </c:pt>
                <c:pt idx="44">
                  <c:v>1.0182088775369419E-2</c:v>
                </c:pt>
                <c:pt idx="45">
                  <c:v>1.0333897318749121E-2</c:v>
                </c:pt>
                <c:pt idx="46">
                  <c:v>1.0479011465848209E-2</c:v>
                </c:pt>
                <c:pt idx="47">
                  <c:v>1.0617087586136244E-2</c:v>
                </c:pt>
                <c:pt idx="48">
                  <c:v>1.0747795528120597E-2</c:v>
                </c:pt>
                <c:pt idx="49">
                  <c:v>1.0870819932000142E-2</c:v>
                </c:pt>
                <c:pt idx="50">
                  <c:v>1.0985861495494251E-2</c:v>
                </c:pt>
                <c:pt idx="51">
                  <c:v>1.1092638185747447E-2</c:v>
                </c:pt>
                <c:pt idx="52">
                  <c:v>1.1190886390449821E-2</c:v>
                </c:pt>
                <c:pt idx="53">
                  <c:v>1.1280362001603067E-2</c:v>
                </c:pt>
                <c:pt idx="54">
                  <c:v>1.1360841425699719E-2</c:v>
                </c:pt>
                <c:pt idx="55">
                  <c:v>1.1432122514467047E-2</c:v>
                </c:pt>
                <c:pt idx="56">
                  <c:v>1.1494025410754484E-2</c:v>
                </c:pt>
                <c:pt idx="57">
                  <c:v>1.1546393304611258E-2</c:v>
                </c:pt>
                <c:pt idx="58">
                  <c:v>1.1589093095106254E-2</c:v>
                </c:pt>
                <c:pt idx="59">
                  <c:v>1.1622015953980866E-2</c:v>
                </c:pt>
                <c:pt idx="60">
                  <c:v>1.1645077787794151E-2</c:v>
                </c:pt>
                <c:pt idx="61">
                  <c:v>1.1658219595813571E-2</c:v>
                </c:pt>
                <c:pt idx="62">
                  <c:v>1.1661407721519541E-2</c:v>
                </c:pt>
                <c:pt idx="63">
                  <c:v>1.1654633996223272E-2</c:v>
                </c:pt>
                <c:pt idx="64">
                  <c:v>1.1637915773940164E-2</c:v>
                </c:pt>
                <c:pt idx="65">
                  <c:v>1.1611295857310421E-2</c:v>
                </c:pt>
                <c:pt idx="66">
                  <c:v>1.1574842315009413E-2</c:v>
                </c:pt>
                <c:pt idx="67">
                  <c:v>1.1528648191737975E-2</c:v>
                </c:pt>
                <c:pt idx="68">
                  <c:v>1.1472831112522001E-2</c:v>
                </c:pt>
                <c:pt idx="69">
                  <c:v>1.1407532783676561E-2</c:v>
                </c:pt>
                <c:pt idx="70">
                  <c:v>1.133291839339781E-2</c:v>
                </c:pt>
                <c:pt idx="71">
                  <c:v>1.1249175915531165E-2</c:v>
                </c:pt>
                <c:pt idx="72">
                  <c:v>1.1156515320622598E-2</c:v>
                </c:pt>
                <c:pt idx="73">
                  <c:v>1.1055167698886993E-2</c:v>
                </c:pt>
                <c:pt idx="74">
                  <c:v>1.0945384300219779E-2</c:v>
                </c:pt>
                <c:pt idx="75">
                  <c:v>1.0827435496831704E-2</c:v>
                </c:pt>
                <c:pt idx="76">
                  <c:v>1.0701609674498598E-2</c:v>
                </c:pt>
                <c:pt idx="77">
                  <c:v>1.0568212058785552E-2</c:v>
                </c:pt>
                <c:pt idx="78">
                  <c:v>1.0427563482925662E-2</c:v>
                </c:pt>
                <c:pt idx="79">
                  <c:v>1.0279999104305295E-2</c:v>
                </c:pt>
                <c:pt idx="80">
                  <c:v>1.0125867076729422E-2</c:v>
                </c:pt>
                <c:pt idx="81">
                  <c:v>9.9655271858106725E-3</c:v>
                </c:pt>
                <c:pt idx="82">
                  <c:v>9.799349454943743E-3</c:v>
                </c:pt>
                <c:pt idx="83">
                  <c:v>9.6277127293926696E-3</c:v>
                </c:pt>
                <c:pt idx="84">
                  <c:v>9.4510032460321525E-3</c:v>
                </c:pt>
                <c:pt idx="85">
                  <c:v>9.2696131962467163E-3</c:v>
                </c:pt>
                <c:pt idx="86">
                  <c:v>9.0839392894037467E-3</c:v>
                </c:pt>
                <c:pt idx="87">
                  <c:v>8.894381324180127E-3</c:v>
                </c:pt>
                <c:pt idx="88">
                  <c:v>8.7013407748391097E-3</c:v>
                </c:pt>
                <c:pt idx="89">
                  <c:v>8.5052193993264916E-3</c:v>
                </c:pt>
                <c:pt idx="90">
                  <c:v>8.3064178757857876E-3</c:v>
                </c:pt>
                <c:pt idx="91">
                  <c:v>8.1053344737836239E-3</c:v>
                </c:pt>
                <c:pt idx="92">
                  <c:v>7.902363766192428E-3</c:v>
                </c:pt>
                <c:pt idx="93">
                  <c:v>7.6978953873009272E-3</c:v>
                </c:pt>
                <c:pt idx="94">
                  <c:v>7.4923128423175361E-3</c:v>
                </c:pt>
                <c:pt idx="95">
                  <c:v>7.2859923730013709E-3</c:v>
                </c:pt>
                <c:pt idx="96">
                  <c:v>7.0793018837040644E-3</c:v>
                </c:pt>
                <c:pt idx="97">
                  <c:v>6.8725999316367869E-3</c:v>
                </c:pt>
                <c:pt idx="98">
                  <c:v>6.6662347846950347E-3</c:v>
                </c:pt>
                <c:pt idx="99">
                  <c:v>6.4605435496825651E-3</c:v>
                </c:pt>
                <c:pt idx="100">
                  <c:v>6.2558513732796587E-3</c:v>
                </c:pt>
                <c:pt idx="101">
                  <c:v>6.0524707176032354E-3</c:v>
                </c:pt>
                <c:pt idx="102">
                  <c:v>5.8507007117112996E-3</c:v>
                </c:pt>
                <c:pt idx="103">
                  <c:v>5.650826579915301E-3</c:v>
                </c:pt>
                <c:pt idx="104">
                  <c:v>5.4531191472847618E-3</c:v>
                </c:pt>
                <c:pt idx="105">
                  <c:v>5.2578344222622975E-3</c:v>
                </c:pt>
                <c:pt idx="106">
                  <c:v>5.0652132558569969E-3</c:v>
                </c:pt>
                <c:pt idx="107">
                  <c:v>4.8754810764529604E-3</c:v>
                </c:pt>
                <c:pt idx="108">
                  <c:v>4.6888476988600656E-3</c:v>
                </c:pt>
                <c:pt idx="109">
                  <c:v>4.5055072058482765E-3</c:v>
                </c:pt>
                <c:pt idx="110">
                  <c:v>4.3256379000469218E-3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7E-44A3-B1E2-EF0755EBD5F2}"/>
            </c:ext>
          </c:extLst>
        </c:ser>
        <c:ser>
          <c:idx val="1"/>
          <c:order val="1"/>
          <c:tx>
            <c:strRef>
              <c:f>ผลคะแนนรายบุคคล!$E$99</c:f>
              <c:strCache>
                <c:ptCount val="1"/>
                <c:pt idx="0">
                  <c:v>Post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numRef>
              <c:f>ผลคะแนนรายบุคคล!$C$100:$C$211</c:f>
              <c:numCache>
                <c:formatCode>General</c:formatCode>
                <c:ptCount val="112"/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</c:numCache>
            </c:numRef>
          </c:cat>
          <c:val>
            <c:numRef>
              <c:f>ผลคะแนนรายบุคคล!$E$100:$E$211</c:f>
              <c:numCache>
                <c:formatCode>General</c:formatCode>
                <c:ptCount val="112"/>
                <c:pt idx="1">
                  <c:v>1.6419078825479811E-3</c:v>
                </c:pt>
                <c:pt idx="2">
                  <c:v>1.7330593602231427E-3</c:v>
                </c:pt>
                <c:pt idx="3">
                  <c:v>1.827854734444345E-3</c:v>
                </c:pt>
                <c:pt idx="4">
                  <c:v>1.9263425023113756E-3</c:v>
                </c:pt>
                <c:pt idx="5">
                  <c:v>2.0285649859174415E-3</c:v>
                </c:pt>
                <c:pt idx="6">
                  <c:v>2.1345578651619638E-3</c:v>
                </c:pt>
                <c:pt idx="7">
                  <c:v>2.2443497119780669E-3</c:v>
                </c:pt>
                <c:pt idx="8">
                  <c:v>2.3579615282696572E-3</c:v>
                </c:pt>
                <c:pt idx="9">
                  <c:v>2.4754062899530927E-3</c:v>
                </c:pt>
                <c:pt idx="10">
                  <c:v>2.596688499588694E-3</c:v>
                </c:pt>
                <c:pt idx="11">
                  <c:v>2.7218037501663293E-3</c:v>
                </c:pt>
                <c:pt idx="12">
                  <c:v>2.8507383026761613E-3</c:v>
                </c:pt>
                <c:pt idx="13">
                  <c:v>2.9834686801489749E-3</c:v>
                </c:pt>
                <c:pt idx="14">
                  <c:v>3.119961280889589E-3</c:v>
                </c:pt>
                <c:pt idx="15">
                  <c:v>3.2601720136504215E-3</c:v>
                </c:pt>
                <c:pt idx="16">
                  <c:v>3.4040459574996465E-3</c:v>
                </c:pt>
                <c:pt idx="17">
                  <c:v>3.5515170491286158E-3</c:v>
                </c:pt>
                <c:pt idx="18">
                  <c:v>3.7025078003156357E-3</c:v>
                </c:pt>
                <c:pt idx="19">
                  <c:v>3.8569290482171298E-3</c:v>
                </c:pt>
                <c:pt idx="20">
                  <c:v>4.0146797410923751E-3</c:v>
                </c:pt>
                <c:pt idx="21">
                  <c:v>4.175646761983621E-3</c:v>
                </c:pt>
                <c:pt idx="22">
                  <c:v>4.3397047927697984E-3</c:v>
                </c:pt>
                <c:pt idx="23">
                  <c:v>4.5067162208885297E-3</c:v>
                </c:pt>
                <c:pt idx="24">
                  <c:v>4.6765310908783693E-3</c:v>
                </c:pt>
                <c:pt idx="25">
                  <c:v>4.8489871027309252E-3</c:v>
                </c:pt>
                <c:pt idx="26">
                  <c:v>5.0239096588614177E-3</c:v>
                </c:pt>
                <c:pt idx="27">
                  <c:v>5.2011119613066831E-3</c:v>
                </c:pt>
                <c:pt idx="28">
                  <c:v>5.3803951605425416E-3</c:v>
                </c:pt>
                <c:pt idx="29">
                  <c:v>5.5615485570783881E-3</c:v>
                </c:pt>
                <c:pt idx="30">
                  <c:v>5.7443498567373193E-3</c:v>
                </c:pt>
                <c:pt idx="31">
                  <c:v>5.9285654802657588E-3</c:v>
                </c:pt>
                <c:pt idx="32">
                  <c:v>6.1139509276393481E-3</c:v>
                </c:pt>
                <c:pt idx="33">
                  <c:v>6.3002511971427385E-3</c:v>
                </c:pt>
                <c:pt idx="34">
                  <c:v>6.4872012590020183E-3</c:v>
                </c:pt>
                <c:pt idx="35">
                  <c:v>6.6745265830412941E-3</c:v>
                </c:pt>
                <c:pt idx="36">
                  <c:v>6.8619437195215106E-3</c:v>
                </c:pt>
                <c:pt idx="37">
                  <c:v>7.049160932001931E-3</c:v>
                </c:pt>
                <c:pt idx="38">
                  <c:v>7.2358788807447231E-3</c:v>
                </c:pt>
                <c:pt idx="39">
                  <c:v>7.4217913548634985E-3</c:v>
                </c:pt>
                <c:pt idx="40">
                  <c:v>7.606586051099002E-3</c:v>
                </c:pt>
                <c:pt idx="41">
                  <c:v>7.7899453967924534E-3</c:v>
                </c:pt>
                <c:pt idx="42">
                  <c:v>7.9715474143210313E-3</c:v>
                </c:pt>
                <c:pt idx="43">
                  <c:v>8.1510666239634957E-3</c:v>
                </c:pt>
                <c:pt idx="44">
                  <c:v>8.3281749818788966E-3</c:v>
                </c:pt>
                <c:pt idx="45">
                  <c:v>8.5025428496103179E-3</c:v>
                </c:pt>
                <c:pt idx="46">
                  <c:v>8.6738399912706203E-3</c:v>
                </c:pt>
                <c:pt idx="47">
                  <c:v>8.8417365943306361E-3</c:v>
                </c:pt>
                <c:pt idx="48">
                  <c:v>9.0059043097140221E-3</c:v>
                </c:pt>
                <c:pt idx="49">
                  <c:v>9.1660173067091288E-3</c:v>
                </c:pt>
                <c:pt idx="50">
                  <c:v>9.3217533380385333E-3</c:v>
                </c:pt>
                <c:pt idx="51">
                  <c:v>9.4727948102830781E-3</c:v>
                </c:pt>
                <c:pt idx="52">
                  <c:v>9.6188298547406903E-3</c:v>
                </c:pt>
                <c:pt idx="53">
                  <c:v>9.7595533937124088E-3</c:v>
                </c:pt>
                <c:pt idx="54">
                  <c:v>9.8946681971499775E-3</c:v>
                </c:pt>
                <c:pt idx="55">
                  <c:v>1.0023885924571896E-2</c:v>
                </c:pt>
                <c:pt idx="56">
                  <c:v>1.0146928147158762E-2</c:v>
                </c:pt>
                <c:pt idx="57">
                  <c:v>1.0263527344974432E-2</c:v>
                </c:pt>
                <c:pt idx="58">
                  <c:v>1.037342787432729E-2</c:v>
                </c:pt>
                <c:pt idx="59">
                  <c:v>1.0476386900385441E-2</c:v>
                </c:pt>
                <c:pt idx="60">
                  <c:v>1.0572175290291077E-2</c:v>
                </c:pt>
                <c:pt idx="61">
                  <c:v>1.0660578462181602E-2</c:v>
                </c:pt>
                <c:pt idx="62">
                  <c:v>1.0741397185717845E-2</c:v>
                </c:pt>
                <c:pt idx="63">
                  <c:v>1.0814448329941696E-2</c:v>
                </c:pt>
                <c:pt idx="64">
                  <c:v>1.0879565554535557E-2</c:v>
                </c:pt>
                <c:pt idx="65">
                  <c:v>1.0936599940832435E-2</c:v>
                </c:pt>
                <c:pt idx="66">
                  <c:v>1.0985420559226914E-2</c:v>
                </c:pt>
                <c:pt idx="67">
                  <c:v>1.1025914969961317E-2</c:v>
                </c:pt>
                <c:pt idx="68">
                  <c:v>1.1057989654606293E-2</c:v>
                </c:pt>
                <c:pt idx="69">
                  <c:v>1.1081570375918398E-2</c:v>
                </c:pt>
                <c:pt idx="70">
                  <c:v>1.1096602464136586E-2</c:v>
                </c:pt>
                <c:pt idx="71">
                  <c:v>1.1103051028172268E-2</c:v>
                </c:pt>
                <c:pt idx="72">
                  <c:v>1.1100901090551063E-2</c:v>
                </c:pt>
                <c:pt idx="73">
                  <c:v>1.1090157645375786E-2</c:v>
                </c:pt>
                <c:pt idx="74">
                  <c:v>1.1070845638996728E-2</c:v>
                </c:pt>
                <c:pt idx="75">
                  <c:v>1.1043009873493916E-2</c:v>
                </c:pt>
                <c:pt idx="76">
                  <c:v>1.1006714833494038E-2</c:v>
                </c:pt>
                <c:pt idx="77">
                  <c:v>1.0962044437259009E-2</c:v>
                </c:pt>
                <c:pt idx="78">
                  <c:v>1.0909101713390915E-2</c:v>
                </c:pt>
                <c:pt idx="79">
                  <c:v>1.0848008404896635E-2</c:v>
                </c:pt>
                <c:pt idx="80">
                  <c:v>1.0778904502741656E-2</c:v>
                </c:pt>
                <c:pt idx="81">
                  <c:v>1.0701947711394412E-2</c:v>
                </c:pt>
                <c:pt idx="82">
                  <c:v>1.0617312849216765E-2</c:v>
                </c:pt>
                <c:pt idx="83">
                  <c:v>1.0525191186891112E-2</c:v>
                </c:pt>
                <c:pt idx="84">
                  <c:v>1.0425789727387565E-2</c:v>
                </c:pt>
                <c:pt idx="85">
                  <c:v>1.0319330431263816E-2</c:v>
                </c:pt>
                <c:pt idx="86">
                  <c:v>1.0206049391353712E-2</c:v>
                </c:pt>
                <c:pt idx="87">
                  <c:v>1.0086195961136789E-2</c:v>
                </c:pt>
                <c:pt idx="88">
                  <c:v>9.9600318412885903E-3</c:v>
                </c:pt>
                <c:pt idx="89">
                  <c:v>9.8278301290891292E-3</c:v>
                </c:pt>
                <c:pt idx="90">
                  <c:v>9.6898743355139458E-3</c:v>
                </c:pt>
                <c:pt idx="91">
                  <c:v>9.5464573749476454E-3</c:v>
                </c:pt>
                <c:pt idx="92">
                  <c:v>9.3978805325435379E-3</c:v>
                </c:pt>
                <c:pt idx="93">
                  <c:v>9.2444524143046932E-3</c:v>
                </c:pt>
                <c:pt idx="94">
                  <c:v>9.086487884981476E-3</c:v>
                </c:pt>
                <c:pt idx="95">
                  <c:v>8.9243069988688296E-3</c:v>
                </c:pt>
                <c:pt idx="96">
                  <c:v>8.7582339285437183E-3</c:v>
                </c:pt>
                <c:pt idx="97">
                  <c:v>8.5885958965099922E-3</c:v>
                </c:pt>
                <c:pt idx="98">
                  <c:v>8.4157221146156647E-3</c:v>
                </c:pt>
                <c:pt idx="99">
                  <c:v>8.2399427359771439E-3</c:v>
                </c:pt>
                <c:pt idx="100">
                  <c:v>8.0615878239880916E-3</c:v>
                </c:pt>
                <c:pt idx="101">
                  <c:v>7.8809863428084635E-3</c:v>
                </c:pt>
                <c:pt idx="102">
                  <c:v>7.6984651735241775E-3</c:v>
                </c:pt>
                <c:pt idx="103">
                  <c:v>7.5143481599410237E-3</c:v>
                </c:pt>
                <c:pt idx="104">
                  <c:v>7.3289551877305931E-3</c:v>
                </c:pt>
                <c:pt idx="105">
                  <c:v>7.1426013003825931E-3</c:v>
                </c:pt>
                <c:pt idx="106">
                  <c:v>6.9555958551397231E-3</c:v>
                </c:pt>
                <c:pt idx="107">
                  <c:v>6.768241721800166E-3</c:v>
                </c:pt>
                <c:pt idx="108">
                  <c:v>6.5808345269711844E-3</c:v>
                </c:pt>
                <c:pt idx="109">
                  <c:v>6.3936619460477325E-3</c:v>
                </c:pt>
                <c:pt idx="110">
                  <c:v>6.2070030448744696E-3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7E-44A3-B1E2-EF0755EBD5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89436624"/>
        <c:axId val="789457008"/>
      </c:lineChart>
      <c:catAx>
        <c:axId val="7894366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89457008"/>
        <c:crosses val="autoZero"/>
        <c:auto val="0"/>
        <c:lblAlgn val="ctr"/>
        <c:lblOffset val="100"/>
        <c:noMultiLvlLbl val="0"/>
      </c:catAx>
      <c:valAx>
        <c:axId val="789457008"/>
        <c:scaling>
          <c:orientation val="minMax"/>
          <c:max val="2.3000000000000007E-2"/>
        </c:scaling>
        <c:delete val="1"/>
        <c:axPos val="l"/>
        <c:numFmt formatCode="General" sourceLinked="1"/>
        <c:majorTickMark val="out"/>
        <c:minorTickMark val="none"/>
        <c:tickLblPos val="nextTo"/>
        <c:crossAx val="78943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2.3894323122743446E-2"/>
          <c:y val="6.0360709153884978E-3"/>
          <c:w val="0.18291135707839534"/>
          <c:h val="0.27843618212668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5.71</c:v>
                </c:pt>
                <c:pt idx="1">
                  <c:v>5.46</c:v>
                </c:pt>
                <c:pt idx="2">
                  <c:v>4.3899999999999997</c:v>
                </c:pt>
                <c:pt idx="3">
                  <c:v>4.57</c:v>
                </c:pt>
                <c:pt idx="4">
                  <c:v>5</c:v>
                </c:pt>
                <c:pt idx="5">
                  <c:v>4.25</c:v>
                </c:pt>
                <c:pt idx="6">
                  <c:v>2.54</c:v>
                </c:pt>
                <c:pt idx="7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AF-46CA-BBCD-616DF0D7C5A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6.25</c:v>
                </c:pt>
                <c:pt idx="1">
                  <c:v>5.79</c:v>
                </c:pt>
                <c:pt idx="2">
                  <c:v>5.25</c:v>
                </c:pt>
                <c:pt idx="3">
                  <c:v>5.07</c:v>
                </c:pt>
                <c:pt idx="4">
                  <c:v>5.46</c:v>
                </c:pt>
                <c:pt idx="5">
                  <c:v>4.82</c:v>
                </c:pt>
                <c:pt idx="6">
                  <c:v>3.82</c:v>
                </c:pt>
                <c:pt idx="7">
                  <c:v>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F-46CA-BBCD-616DF0D7C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2.57</c:v>
                </c:pt>
                <c:pt idx="1">
                  <c:v>2.3199999999999998</c:v>
                </c:pt>
                <c:pt idx="2">
                  <c:v>2.21</c:v>
                </c:pt>
                <c:pt idx="3">
                  <c:v>1.64</c:v>
                </c:pt>
                <c:pt idx="4">
                  <c:v>2.64</c:v>
                </c:pt>
                <c:pt idx="5">
                  <c:v>1.93</c:v>
                </c:pt>
                <c:pt idx="6">
                  <c:v>1.89</c:v>
                </c:pt>
                <c:pt idx="7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99-45B6-86C5-848EEE084BC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2.71</c:v>
                </c:pt>
                <c:pt idx="1">
                  <c:v>2.54</c:v>
                </c:pt>
                <c:pt idx="2">
                  <c:v>2.39</c:v>
                </c:pt>
                <c:pt idx="3">
                  <c:v>2.0699999999999998</c:v>
                </c:pt>
                <c:pt idx="4">
                  <c:v>2.89</c:v>
                </c:pt>
                <c:pt idx="5">
                  <c:v>2.61</c:v>
                </c:pt>
                <c:pt idx="6">
                  <c:v>2.21</c:v>
                </c:pt>
                <c:pt idx="7">
                  <c:v>2.11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99-45B6-86C5-848EEE084B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33-41CC-95E5-CECFE97B5A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733-41CC-95E5-CECFE97B5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0D-48B9-BCE7-DAF39F0C2D0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0D-48B9-BCE7-DAF39F0C2D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EE26-4A07-ACC2-2754F71EAD48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dLbl>
              <c:idx val="2"/>
              <c:layout>
                <c:manualLayout>
                  <c:x val="-9.0097659130654421E-3"/>
                  <c:y val="6.7502459490817622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05754198183774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E26-4A07-ACC2-2754F71EAD48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61.82</c:v>
                </c:pt>
                <c:pt idx="1">
                  <c:v>71.25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5.71</c:v>
                </c:pt>
                <c:pt idx="1">
                  <c:v>5.46</c:v>
                </c:pt>
                <c:pt idx="2">
                  <c:v>4.3899999999999997</c:v>
                </c:pt>
                <c:pt idx="3">
                  <c:v>4.57</c:v>
                </c:pt>
                <c:pt idx="4">
                  <c:v>5</c:v>
                </c:pt>
                <c:pt idx="5">
                  <c:v>4.25</c:v>
                </c:pt>
                <c:pt idx="6">
                  <c:v>2.54</c:v>
                </c:pt>
                <c:pt idx="7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6.25</c:v>
                </c:pt>
                <c:pt idx="1">
                  <c:v>5.79</c:v>
                </c:pt>
                <c:pt idx="2">
                  <c:v>5.25</c:v>
                </c:pt>
                <c:pt idx="3">
                  <c:v>5.07</c:v>
                </c:pt>
                <c:pt idx="4">
                  <c:v>5.46</c:v>
                </c:pt>
                <c:pt idx="5">
                  <c:v>4.82</c:v>
                </c:pt>
                <c:pt idx="6">
                  <c:v>3.82</c:v>
                </c:pt>
                <c:pt idx="7">
                  <c:v>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2C-41EE-AC57-840E8379777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7.4</c:v>
                </c:pt>
                <c:pt idx="1">
                  <c:v>7.2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4E-4A63-8692-6585AD5C11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5.71</c:v>
                </c:pt>
                <c:pt idx="1">
                  <c:v>5.46</c:v>
                </c:pt>
                <c:pt idx="2">
                  <c:v>4.3899999999999997</c:v>
                </c:pt>
                <c:pt idx="3">
                  <c:v>4.57</c:v>
                </c:pt>
                <c:pt idx="4">
                  <c:v>5</c:v>
                </c:pt>
                <c:pt idx="5">
                  <c:v>4.25</c:v>
                </c:pt>
                <c:pt idx="6">
                  <c:v>2.54</c:v>
                </c:pt>
                <c:pt idx="7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2C-41EE-AC57-840E83797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2.57</c:v>
                </c:pt>
                <c:pt idx="1">
                  <c:v>2.3199999999999998</c:v>
                </c:pt>
                <c:pt idx="2">
                  <c:v>2.21</c:v>
                </c:pt>
                <c:pt idx="3">
                  <c:v>1.64</c:v>
                </c:pt>
                <c:pt idx="4">
                  <c:v>2.64</c:v>
                </c:pt>
                <c:pt idx="5">
                  <c:v>1.93</c:v>
                </c:pt>
                <c:pt idx="6">
                  <c:v>1.89</c:v>
                </c:pt>
                <c:pt idx="7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2.71</c:v>
                </c:pt>
                <c:pt idx="1">
                  <c:v>2.54</c:v>
                </c:pt>
                <c:pt idx="2">
                  <c:v>2.39</c:v>
                </c:pt>
                <c:pt idx="3">
                  <c:v>2.0699999999999998</c:v>
                </c:pt>
                <c:pt idx="4">
                  <c:v>2.89</c:v>
                </c:pt>
                <c:pt idx="5">
                  <c:v>2.61</c:v>
                </c:pt>
                <c:pt idx="6">
                  <c:v>2.21</c:v>
                </c:pt>
                <c:pt idx="7">
                  <c:v>2.11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1D-4B9E-86FB-99B9FCBC0B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86-4F19-8D3B-5BF354A68E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7F-4633-B491-C44E4E7917B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B3-4C11-870D-9B39D5AC04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FB-49E0-82DB-166D35B277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0F-4332-AC09-A045F556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2538768673226439"/>
          <c:y val="1.787416017224673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B68-49EC-94FC-E1A97387D81A}"/>
              </c:ext>
            </c:extLst>
          </c:dPt>
          <c:dPt>
            <c:idx val="2"/>
            <c:invertIfNegative val="0"/>
            <c:bubble3D val="0"/>
            <c:spPr>
              <a:solidFill>
                <a:srgbClr val="F390A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B68-49EC-94FC-E1A97387D81A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EB68-49EC-94FC-E1A97387D81A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B68-49EC-94FC-E1A97387D81A}"/>
                </c:ext>
              </c:extLst>
            </c:dLbl>
            <c:dLbl>
              <c:idx val="2"/>
              <c:layout>
                <c:manualLayout>
                  <c:x val="-9.0097659130654421E-3"/>
                  <c:y val="6.7502459490817622E-3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390AF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05754198183774"/>
                      <c:h val="0.1335821081942102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B68-49EC-94FC-E1A97387D81A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Pre</c:v>
                </c:pt>
                <c:pt idx="1">
                  <c:v>Post1</c:v>
                </c:pt>
                <c:pt idx="2">
                  <c:v>Post2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61.82</c:v>
                </c:pt>
                <c:pt idx="1">
                  <c:v>71.25</c:v>
                </c:pt>
                <c:pt idx="2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B68-49EC-94FC-E1A97387D8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137670929818E-2"/>
          <c:y val="0.7336192065105952"/>
          <c:w val="0.89658719790986285"/>
          <c:h val="0.138131169654640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5.71</c:v>
                </c:pt>
                <c:pt idx="1">
                  <c:v>5.46</c:v>
                </c:pt>
                <c:pt idx="2">
                  <c:v>4.3899999999999997</c:v>
                </c:pt>
                <c:pt idx="3">
                  <c:v>4.57</c:v>
                </c:pt>
                <c:pt idx="4">
                  <c:v>5</c:v>
                </c:pt>
                <c:pt idx="5">
                  <c:v>4.25</c:v>
                </c:pt>
                <c:pt idx="6">
                  <c:v>2.54</c:v>
                </c:pt>
                <c:pt idx="7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C5-4DB5-8CA3-E3512F512F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6.25</c:v>
                </c:pt>
                <c:pt idx="1">
                  <c:v>5.79</c:v>
                </c:pt>
                <c:pt idx="2">
                  <c:v>5.25</c:v>
                </c:pt>
                <c:pt idx="3">
                  <c:v>5.07</c:v>
                </c:pt>
                <c:pt idx="4">
                  <c:v>5.46</c:v>
                </c:pt>
                <c:pt idx="5">
                  <c:v>4.82</c:v>
                </c:pt>
                <c:pt idx="6">
                  <c:v>3.82</c:v>
                </c:pt>
                <c:pt idx="7">
                  <c:v>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C5-4DB5-8CA3-E3512F512F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7.4</c:v>
                </c:pt>
                <c:pt idx="1">
                  <c:v>7.2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C5-4DB5-8CA3-E3512F512F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2.57</c:v>
                </c:pt>
                <c:pt idx="1">
                  <c:v>2.3199999999999998</c:v>
                </c:pt>
                <c:pt idx="2">
                  <c:v>2.21</c:v>
                </c:pt>
                <c:pt idx="3">
                  <c:v>1.64</c:v>
                </c:pt>
                <c:pt idx="4">
                  <c:v>2.64</c:v>
                </c:pt>
                <c:pt idx="5">
                  <c:v>1.93</c:v>
                </c:pt>
                <c:pt idx="6">
                  <c:v>1.89</c:v>
                </c:pt>
                <c:pt idx="7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F-4278-A84A-923965E8C8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2.71</c:v>
                </c:pt>
                <c:pt idx="1">
                  <c:v>2.54</c:v>
                </c:pt>
                <c:pt idx="2">
                  <c:v>2.39</c:v>
                </c:pt>
                <c:pt idx="3">
                  <c:v>2.0699999999999998</c:v>
                </c:pt>
                <c:pt idx="4">
                  <c:v>2.89</c:v>
                </c:pt>
                <c:pt idx="5">
                  <c:v>2.61</c:v>
                </c:pt>
                <c:pt idx="6">
                  <c:v>2.21</c:v>
                </c:pt>
                <c:pt idx="7">
                  <c:v>2.11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2F-4278-A84A-923965E8C83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2F-4278-A84A-923965E8C8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09-4607-B5F2-7C336D282A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09-4607-B5F2-7C336D282A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09-4607-B5F2-7C336D282A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E2-4567-A28D-6976D9BE96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Post1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4.96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E2-4567-A28D-6976D9BE96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Post2</c:v>
                </c:pt>
              </c:strCache>
            </c:strRef>
          </c:tx>
          <c:spPr>
            <a:solidFill>
              <a:srgbClr val="F390AF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E2-4567-A28D-6976D9BE96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2.57</c:v>
                </c:pt>
                <c:pt idx="1">
                  <c:v>2.3199999999999998</c:v>
                </c:pt>
                <c:pt idx="2">
                  <c:v>2.21</c:v>
                </c:pt>
                <c:pt idx="3">
                  <c:v>1.64</c:v>
                </c:pt>
                <c:pt idx="4">
                  <c:v>2.64</c:v>
                </c:pt>
                <c:pt idx="5">
                  <c:v>1.93</c:v>
                </c:pt>
                <c:pt idx="6">
                  <c:v>1.89</c:v>
                </c:pt>
                <c:pt idx="7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1D-4B9E-86FB-99B9FCBC0B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F-4633-B491-C44E4E7917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ด้านการคิดวิเคราะห์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5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การคิดวิเคราะห์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3.43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FB-49E0-82DB-166D35B27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5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th-TH" sz="1400" u="none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</a:t>
            </a:r>
          </a:p>
        </c:rich>
      </c:tx>
      <c:layout>
        <c:manualLayout>
          <c:xMode val="edge"/>
          <c:yMode val="edge"/>
          <c:x val="0.29228471797897221"/>
          <c:y val="1.787416017224675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992957984900292"/>
          <c:y val="5.2922176840891226E-2"/>
          <c:w val="0.81707350103260312"/>
          <c:h val="0.6631768934393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คะแนนเฉลี่ย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A-4BD1-B339-2B56BEDC9F7C}"/>
              </c:ext>
            </c:extLst>
          </c:dPt>
          <c:dLbls>
            <c:dLbl>
              <c:idx val="0"/>
              <c:layout>
                <c:manualLayout>
                  <c:x val="7.122163460525484E-3"/>
                  <c:y val="3.5659250343502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471376498598849"/>
                      <c:h val="0.1861100060861375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1AA-4BD1-B339-2B56BEDC9F7C}"/>
                </c:ext>
              </c:extLst>
            </c:dLbl>
            <c:dLbl>
              <c:idx val="1"/>
              <c:layout>
                <c:manualLayout>
                  <c:x val="6.2476279560444879E-3"/>
                  <c:y val="1.105176088090702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97" b="1" i="0" u="none" strike="noStrike" kern="1200" baseline="0">
                      <a:solidFill>
                        <a:srgbClr val="FFC000"/>
                      </a:solidFill>
                      <a:latin typeface="Kanit" panose="00000500000000000000" pitchFamily="2" charset="-34"/>
                      <a:ea typeface="+mn-ea"/>
                      <a:cs typeface="Kanit" panose="00000500000000000000" pitchFamily="2" charset="-34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98132371309874"/>
                      <c:h val="9.01522818860150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AA-4BD1-B339-2B56BEDC9F7C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rgbClr val="267ADD"/>
                    </a:solidFill>
                    <a:latin typeface="Kanit" panose="00000500000000000000" pitchFamily="2" charset="-34"/>
                    <a:ea typeface="+mn-ea"/>
                    <a:cs typeface="Kanit" panose="00000500000000000000" pitchFamily="2" charset="-3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Pre</c:v>
                </c:pt>
                <c:pt idx="1">
                  <c:v>Post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61.82</c:v>
                </c:pt>
                <c:pt idx="1">
                  <c:v>71.25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19-45D1-9C4D-F9E2337F43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88353152"/>
        <c:axId val="988355648"/>
      </c:barChart>
      <c:catAx>
        <c:axId val="9883531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88355648"/>
        <c:crosses val="autoZero"/>
        <c:auto val="1"/>
        <c:lblAlgn val="ctr"/>
        <c:lblOffset val="100"/>
        <c:noMultiLvlLbl val="0"/>
      </c:catAx>
      <c:valAx>
        <c:axId val="988355648"/>
        <c:scaling>
          <c:orientation val="minMax"/>
          <c:max val="1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88353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338625397694947"/>
          <c:y val="0.71460764809961486"/>
          <c:w val="0.56053917953688293"/>
          <c:h val="0.15039274786379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ECE9F3"/>
    </a:solidFill>
    <a:ln>
      <a:noFill/>
    </a:ln>
    <a:effectLst/>
  </c:spPr>
  <c:txPr>
    <a:bodyPr/>
    <a:lstStyle/>
    <a:p>
      <a:pPr>
        <a:defRPr b="1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ด้านการอ่าน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8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5.71</c:v>
                </c:pt>
                <c:pt idx="1">
                  <c:v>5.46</c:v>
                </c:pt>
                <c:pt idx="2">
                  <c:v>4.3899999999999997</c:v>
                </c:pt>
                <c:pt idx="3">
                  <c:v>4.57</c:v>
                </c:pt>
                <c:pt idx="4">
                  <c:v>5</c:v>
                </c:pt>
                <c:pt idx="5">
                  <c:v>4.25</c:v>
                </c:pt>
                <c:pt idx="6">
                  <c:v>2.54</c:v>
                </c:pt>
                <c:pt idx="7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4-449F-99DE-26CE134319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6.25</c:v>
                </c:pt>
                <c:pt idx="1">
                  <c:v>5.79</c:v>
                </c:pt>
                <c:pt idx="2">
                  <c:v>5.25</c:v>
                </c:pt>
                <c:pt idx="3">
                  <c:v>5.07</c:v>
                </c:pt>
                <c:pt idx="4">
                  <c:v>5.46</c:v>
                </c:pt>
                <c:pt idx="5">
                  <c:v>4.82</c:v>
                </c:pt>
                <c:pt idx="6">
                  <c:v>3.82</c:v>
                </c:pt>
                <c:pt idx="7">
                  <c:v>5.21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4-449F-99DE-26CE13431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ด้านการเขียน (</a:t>
            </a:r>
            <a:r>
              <a:rPr lang="en-US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4</a:t>
            </a:r>
            <a:r>
              <a:rPr lang="th-TH" sz="11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1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2.57</c:v>
                </c:pt>
                <c:pt idx="1">
                  <c:v>2.3199999999999998</c:v>
                </c:pt>
                <c:pt idx="2">
                  <c:v>2.21</c:v>
                </c:pt>
                <c:pt idx="3">
                  <c:v>1.64</c:v>
                </c:pt>
                <c:pt idx="4">
                  <c:v>2.64</c:v>
                </c:pt>
                <c:pt idx="5">
                  <c:v>1.93</c:v>
                </c:pt>
                <c:pt idx="6">
                  <c:v>1.89</c:v>
                </c:pt>
                <c:pt idx="7">
                  <c:v>1.43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132-B1D3-A37BBD49883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แม่ ก กา</c:v>
                </c:pt>
                <c:pt idx="1">
                  <c:v>พื้นเสียงตัวสะกด</c:v>
                </c:pt>
                <c:pt idx="2">
                  <c:v>คำที่มีตัวสะกด</c:v>
                </c:pt>
                <c:pt idx="3">
                  <c:v>คำควบกล้ำ</c:v>
                </c:pt>
                <c:pt idx="4">
                  <c:v>อักษรนำ</c:v>
                </c:pt>
                <c:pt idx="5">
                  <c:v>เรียงพยางค์</c:v>
                </c:pt>
                <c:pt idx="6">
                  <c:v>การันต์</c:v>
                </c:pt>
                <c:pt idx="7">
                  <c:v>คำบรร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2.71</c:v>
                </c:pt>
                <c:pt idx="1">
                  <c:v>2.54</c:v>
                </c:pt>
                <c:pt idx="2">
                  <c:v>2.39</c:v>
                </c:pt>
                <c:pt idx="3">
                  <c:v>2.0699999999999998</c:v>
                </c:pt>
                <c:pt idx="4">
                  <c:v>2.89</c:v>
                </c:pt>
                <c:pt idx="5">
                  <c:v>2.61</c:v>
                </c:pt>
                <c:pt idx="6">
                  <c:v>2.21</c:v>
                </c:pt>
                <c:pt idx="7">
                  <c:v>2.11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6-4132-B1D3-A37BBD4988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Kanit" panose="00000500000000000000" pitchFamily="2" charset="-34"/>
              <a:ea typeface="+mn-ea"/>
              <a:cs typeface="Kanit" panose="00000500000000000000" pitchFamily="2" charset="-34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ด้านการเชื่อมโยงความหมาย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(</a:t>
            </a:r>
            <a:r>
              <a:rPr lang="en-US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6</a:t>
            </a:r>
            <a:r>
              <a:rPr lang="th-TH" sz="1000" b="1" u="none" dirty="0">
                <a:latin typeface="Kanit" panose="00000500000000000000" pitchFamily="2" charset="-34"/>
                <a:cs typeface="Kanit" panose="00000500000000000000" pitchFamily="2" charset="-34"/>
              </a:rPr>
              <a:t>)</a:t>
            </a:r>
            <a:endParaRPr lang="en-US" sz="1000" b="1" u="none" dirty="0">
              <a:latin typeface="Kanit" panose="00000500000000000000" pitchFamily="2" charset="-34"/>
              <a:cs typeface="Kanit" panose="00000500000000000000" pitchFamily="2" charset="-34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5.32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E2-4154-A916-98D0C6C10E9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Post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FFC000"/>
              </a:solidFill>
            </a:ln>
            <a:effectLst/>
          </c:spPr>
          <c:invertIfNegative val="0"/>
          <c:cat>
            <c:strRef>
              <c:f>Sheet1!$A$2</c:f>
              <c:strCache>
                <c:ptCount val="1"/>
                <c:pt idx="0">
                  <c:v>การเชื่อมโยงความหมาย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6E2-4154-A916-98D0C6C10E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15916927"/>
        <c:axId val="925220463"/>
      </c:barChart>
      <c:catAx>
        <c:axId val="915916927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25220463"/>
        <c:crosses val="autoZero"/>
        <c:auto val="1"/>
        <c:lblAlgn val="ctr"/>
        <c:lblOffset val="100"/>
        <c:noMultiLvlLbl val="0"/>
      </c:catAx>
      <c:valAx>
        <c:axId val="925220463"/>
        <c:scaling>
          <c:orientation val="minMax"/>
          <c:max val="6"/>
          <c:min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Kanit" panose="00000500000000000000" pitchFamily="2" charset="-34"/>
                <a:ea typeface="+mn-ea"/>
                <a:cs typeface="Kanit" panose="00000500000000000000" pitchFamily="2" charset="-34"/>
              </a:defRPr>
            </a:pPr>
            <a:endParaRPr lang="en-US"/>
          </a:p>
        </c:txPr>
        <c:crossAx val="915916927"/>
        <c:crosses val="autoZero"/>
        <c:crossBetween val="between"/>
        <c:majorUnit val="2"/>
        <c:min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085F2-8425-4F8B-90DA-662F1F47545A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6AA98-5515-48F4-BDE6-10182BDD02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99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91316-F685-41F2-A8E1-8E3714F82C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A1BB0E-0D40-44FD-B7B2-6C6D45C141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9FAF1-225C-4FCE-96F7-67BE872F6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1AB6-24A7-43A5-B1C5-5F1D1D94D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526ED-9619-4ED5-9F15-75A012B0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07993-0714-4776-80B2-075B6B064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778D2-279A-4B5D-9355-C08064708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951D1-7BC1-4822-B72D-16FDDFBB9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2116F-6150-4990-B480-EA3F224D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DC976-8D29-45BC-85AF-D19350CC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8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94D725-94C7-437D-83B3-E5759C494F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677DC3-2B20-424D-A093-3D6D65B0D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90117-DA41-4E4B-80CC-E6CD9C77D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F2F57B-B680-4970-8489-3BC8FAEEB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20719-9D65-45FB-BE4E-DA3AA2CB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5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DF30-63D9-47E9-A6C4-DA60A133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0B46A-50C8-4AE8-B4C8-12DFF6408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1C5D-0704-41B9-9DF2-3E7B90877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5025E-E631-4A8F-BE9A-DC7DE256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E7D07-0659-419A-9459-BE6C27EC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6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1756-BAA7-4424-8B86-3B2CBE02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67ED-83CC-4B6C-9C9A-D5D844C35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1E1BD-F67B-4CAE-B4A3-1DBA410C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E3DB9-DDC5-4BCD-9753-6C1DC6D9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C4169-8D19-4C3A-B67E-B4E0A629C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0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5E903-2339-4D14-AA6C-351A5AA1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C6F63-EC4D-456E-9CD4-461CC3C9B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9A4ECE-5207-4EC4-BB4A-79E6BA10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DFE56-3A60-4537-A3E9-CAA3ED863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05C4FA-6439-4A3D-8D2F-AFD0688B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B41BC-0156-407B-AA29-2834C6A90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4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4312-D35B-4639-B0BA-5D7BBF0B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D4217-9EA4-460B-B2E5-D572262A2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6EB2F-51E6-4823-87C3-23B15A4FB8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27FCD8-DB31-40AE-8620-A78AB4B002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434C5-62B1-4A59-8B23-BC5C76ADC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6CE63-D29D-4B24-8998-7EDD61D33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7FF2C3-ABD1-400A-AC16-1D93787D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0DD87C-610C-4758-BE80-BA904C8BF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4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49A5-55F3-4371-A4AE-0D2A76D7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85A8DB-6A03-43D4-8E5C-373BBFB2C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F07CB-BBC1-4235-8B87-D4B4BC664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C5AA6-3966-43B5-9024-147B363B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5E9D7-5FC8-4F7F-8546-3F977DC89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A51607-6ACE-466B-85E1-D3C15892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09D793-47AA-46AA-8AB9-16FA946B4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1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DB0C-8EAF-4CBF-B7DA-02D7CA921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F5AD-2EF4-4B21-8E85-6A78F7DE17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61A5A-CE7C-40DC-A4A9-A5500FFE7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142833-1CDB-4029-AD79-BB20AEA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4A557D-CA6C-4147-8018-4994195DB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6FF9D-B040-47EF-AB37-387AAE5F4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4BF5-CADA-43C4-B54D-9FB4DBC12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BE8C2-F658-4EFA-84BD-EEA0A4EA7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12044-727F-4A74-8209-1FFF05C32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EC1BC-B39E-4E0D-9A4C-73442CD7A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12545D-3029-4867-9D95-BE4D9BCD9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29699-731E-48F1-BF03-46508476E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37E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D196F-CDB8-495C-A7BD-293A8E62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04E8B-447D-418C-874A-69C6AD97C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6D6DC-DC54-4E42-82C5-4468944932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360A-7CD4-42E1-9291-957C703A491E}" type="datetimeFigureOut">
              <a:rPr lang="en-US" smtClean="0"/>
              <a:t>6/4/2023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1E70F-9A8C-4D27-89CF-E6F2456E0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9354AC-F0FB-44AE-B441-8E740B7D0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94447-E4EC-4237-A355-1FC428C8D3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5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jpeg"/><Relationship Id="rId7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jpeg"/><Relationship Id="rId9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2.jpeg"/><Relationship Id="rId7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2.jpeg"/><Relationship Id="rId7" Type="http://schemas.openxmlformats.org/officeDocument/2006/relationships/chart" Target="../charts/chart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11" Type="http://schemas.openxmlformats.org/officeDocument/2006/relationships/chart" Target="../charts/chart17.xml"/><Relationship Id="rId5" Type="http://schemas.openxmlformats.org/officeDocument/2006/relationships/chart" Target="../charts/chart11.xml"/><Relationship Id="rId10" Type="http://schemas.openxmlformats.org/officeDocument/2006/relationships/chart" Target="../charts/chart16.xml"/><Relationship Id="rId4" Type="http://schemas.openxmlformats.org/officeDocument/2006/relationships/image" Target="../media/image3.jpeg"/><Relationship Id="rId9" Type="http://schemas.openxmlformats.org/officeDocument/2006/relationships/chart" Target="../charts/chart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1.xml"/><Relationship Id="rId3" Type="http://schemas.openxmlformats.org/officeDocument/2006/relationships/image" Target="../media/image2.jpeg"/><Relationship Id="rId7" Type="http://schemas.openxmlformats.org/officeDocument/2006/relationships/chart" Target="../charts/chart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chart" Target="../charts/chart18.xml"/><Relationship Id="rId4" Type="http://schemas.openxmlformats.org/officeDocument/2006/relationships/image" Target="../media/image3.jpeg"/><Relationship Id="rId9" Type="http://schemas.openxmlformats.org/officeDocument/2006/relationships/chart" Target="../charts/chart2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6.xml"/><Relationship Id="rId3" Type="http://schemas.openxmlformats.org/officeDocument/2006/relationships/image" Target="../media/image2.jpeg"/><Relationship Id="rId7" Type="http://schemas.openxmlformats.org/officeDocument/2006/relationships/chart" Target="../charts/chart2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chart" Target="../charts/chart23.xml"/><Relationship Id="rId4" Type="http://schemas.openxmlformats.org/officeDocument/2006/relationships/image" Target="../media/image3.jpeg"/><Relationship Id="rId9" Type="http://schemas.openxmlformats.org/officeDocument/2006/relationships/chart" Target="../charts/char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EA7CF2-0F2C-4883-BA4C-1A1CD6615A42}"/>
              </a:ext>
            </a:extLst>
          </p:cNvPr>
          <p:cNvSpPr/>
          <p:nvPr/>
        </p:nvSpPr>
        <p:spPr>
          <a:xfrm>
            <a:off x="242976" y="224828"/>
            <a:ext cx="11706045" cy="655072"/>
          </a:xfrm>
          <a:prstGeom prst="rect">
            <a:avLst/>
          </a:prstGeom>
          <a:solidFill>
            <a:srgbClr val="FCE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879323E-63BA-4B13-9A66-7D756717C707}"/>
              </a:ext>
            </a:extLst>
          </p:cNvPr>
          <p:cNvSpPr txBox="1"/>
          <p:nvPr/>
        </p:nvSpPr>
        <p:spPr>
          <a:xfrm>
            <a:off x="242975" y="290754"/>
            <a:ext cx="11706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โจทย์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E1262D4-F77F-4320-8672-B629509CB613}"/>
              </a:ext>
            </a:extLst>
          </p:cNvPr>
          <p:cNvSpPr/>
          <p:nvPr/>
        </p:nvSpPr>
        <p:spPr>
          <a:xfrm>
            <a:off x="242975" y="954686"/>
            <a:ext cx="11706045" cy="5612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2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13B6DC7-6507-44AE-9FF1-B7488988D65E}"/>
              </a:ext>
            </a:extLst>
          </p:cNvPr>
          <p:cNvSpPr txBox="1"/>
          <p:nvPr/>
        </p:nvSpPr>
        <p:spPr>
          <a:xfrm>
            <a:off x="337147" y="1210394"/>
            <a:ext cx="115176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กรอกข้อมูลทั่วไป (โรงเรียน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ชื่อสกุล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คะแนนที่นำมาใช้ในการหาค่า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การทดสอบ)</a:t>
            </a: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ทำการใส่ข้อมูลคะแนนลงใน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ตามคะแนนที่เลือกใช้</a:t>
            </a:r>
          </a:p>
          <a:p>
            <a:pPr marL="801688" lvl="1" indent="-344488">
              <a:buFont typeface="Wingdings" panose="05000000000000000000" pitchFamily="2" charset="2"/>
              <a:buChar char="q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กรณีที่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แล้ว ให้ไปกรอกข้อมูลผลคะแนนที่ได้ลงในหน้า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“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ข้อมูลผล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Pre-Test”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ทำกรากรอกข้อมูลคะแนนเฉลี่ยของแต่ละด้านลงในกราฟแท่งและทำการวิเคราะห์ผลลงในช่องว่างตามโจทย์ที่กำหนด</a:t>
            </a:r>
            <a:endParaRPr lang="th-TH" sz="2000" u="sng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514350" indent="-514350"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ทำการคำนวณหาค่า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(หลังจากที่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เรียบร้อยแล้ว)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โดยนำคะแนน </a:t>
            </a:r>
            <a:b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</a:b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มาคำนวณลงในไฟล์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และสามารถ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กราฟที่แสดงผลมาวางในช่อง 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และทำการวิเคราะห์ผลที่ได้ ลงในช่องว่างตามโจทย์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en-US" sz="16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endParaRPr lang="th-TH" sz="14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หมายเหตุ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การคำนวณกราฟ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สามารถคำนวณได้ในไฟล์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ที่ทางทีมงานแนบให้ และสามารถ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Copy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กราฟจาก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Excel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ลงมาใส่ใน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Template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และหากท่านใดที่ต้องการความช่วยเหลือ สามารถติดต่อสอบถามหรือทำการนัดหมายคลินิกให้คำปรึกษาได้ที่ เบอร์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089-4705881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(แจ็ค) หรือสามารถแอด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Line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ได้ที่เบอร์โทรศัพท์ที่แจ้งไว้ให้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623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C68B6B-C93D-4B78-B5D2-833E15813E79}"/>
              </a:ext>
            </a:extLst>
          </p:cNvPr>
          <p:cNvSpPr txBox="1"/>
          <p:nvPr/>
        </p:nvSpPr>
        <p:spPr>
          <a:xfrm>
            <a:off x="362310" y="1079374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โรงเรียน................................................................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.....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		Line ID : 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265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CE5A86-B33F-4C8B-BA0C-53C09F352E09}"/>
              </a:ext>
            </a:extLst>
          </p:cNvPr>
          <p:cNvSpPr txBox="1"/>
          <p:nvPr/>
        </p:nvSpPr>
        <p:spPr>
          <a:xfrm>
            <a:off x="283463" y="358474"/>
            <a:ext cx="10323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>
                <a:latin typeface="Kanit" panose="00000500000000000000" pitchFamily="2" charset="-34"/>
                <a:cs typeface="Kanit" panose="00000500000000000000" pitchFamily="2" charset="-34"/>
              </a:rPr>
              <a:t>ข้อมูลทั่วไป</a:t>
            </a:r>
            <a:endParaRPr lang="en-US" sz="2800" b="1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9354DEC-8B57-4CC9-9BEC-1A174DD7BA66}"/>
              </a:ext>
            </a:extLst>
          </p:cNvPr>
          <p:cNvSpPr/>
          <p:nvPr/>
        </p:nvSpPr>
        <p:spPr>
          <a:xfrm>
            <a:off x="362309" y="1068560"/>
            <a:ext cx="11419246" cy="5430966"/>
          </a:xfrm>
          <a:prstGeom prst="roundRect">
            <a:avLst>
              <a:gd name="adj" fmla="val 2848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D477BE-8369-4613-80C9-A0334F702768}"/>
              </a:ext>
            </a:extLst>
          </p:cNvPr>
          <p:cNvSpPr txBox="1"/>
          <p:nvPr/>
        </p:nvSpPr>
        <p:spPr>
          <a:xfrm>
            <a:off x="362309" y="1077092"/>
            <a:ext cx="11419246" cy="5132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โรงเรียนตัวอย่าง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โรงเรียนนำร่องนวัตกรรมรุ่นที่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ชื่อ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–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สกุล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นายสมมติ ตัวอย่าง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ตำแหน่ง (ครูวิชาการ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ครูผู้สอน)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ครูวิชาการ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เบอร์ติดต่อ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081-2345678		Line ID : sommut123		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ประถมศึกษาปีที่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1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วิชาที่สอน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ภาษาไทย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คณิตศาสตร์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,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ภาษาอังกฤษ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คะแนนที่ใช้สำหรับคำนวณค่า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Effect Size :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 แบบทดสอบ อ.ไซหนับ</a:t>
            </a:r>
            <a:endParaRPr lang="en-US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arenR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Timeline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การใช้แบบทดสอบ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Pre-Test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: 28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พ.ค.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Post-Test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(วัน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เดือน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/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ปี)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 : 22 </a:t>
            </a:r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ก.ย. 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66</a:t>
            </a:r>
            <a:endParaRPr lang="th-TH" sz="2000" dirty="0"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6F0434E-7CAB-41FA-AA4D-6E1CA98C03D4}"/>
              </a:ext>
            </a:extLst>
          </p:cNvPr>
          <p:cNvSpPr txBox="1"/>
          <p:nvPr/>
        </p:nvSpPr>
        <p:spPr>
          <a:xfrm>
            <a:off x="4919599" y="279464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609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2483762" y="1140575"/>
            <a:ext cx="9400017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3640235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686216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7393115" y="5185476"/>
            <a:ext cx="451542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ผลที่เกิดขึ้นจากการทดสอบ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10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686218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มีเป้าหมายให้เกิดผลอะไรจากการปรับการสอน 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lvl="0">
              <a:defRPr/>
            </a:pPr>
            <a:endParaRPr lang="th-TH" sz="14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7393115" y="5193030"/>
            <a:ext cx="4500049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จะปรับการเรียนการสอนอย่างไร ให้ไปถึงเป้าหมาย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11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2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ข้อค้นพบและสิ่งที่ได้เรียนรู้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8395440"/>
              </p:ext>
            </p:extLst>
          </p:nvPr>
        </p:nvGraphicFramePr>
        <p:xfrm>
          <a:off x="2678614" y="1434615"/>
          <a:ext cx="2828255" cy="23586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2782403"/>
              </p:ext>
            </p:extLst>
          </p:nvPr>
        </p:nvGraphicFramePr>
        <p:xfrm>
          <a:off x="5714228" y="1434616"/>
          <a:ext cx="2828255" cy="2356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/>
          </p:nvPr>
        </p:nvGraphicFramePr>
        <p:xfrm>
          <a:off x="8746489" y="1434615"/>
          <a:ext cx="1542643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/>
          </p:nvPr>
        </p:nvGraphicFramePr>
        <p:xfrm>
          <a:off x="10493138" y="1434615"/>
          <a:ext cx="1212094" cy="2356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5792506" y="1171245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107</a:t>
            </a:r>
          </a:p>
        </p:txBody>
      </p:sp>
    </p:spTree>
    <p:extLst>
      <p:ext uri="{BB962C8B-B14F-4D97-AF65-F5344CB8AC3E}">
        <p14:creationId xmlns:p14="http://schemas.microsoft.com/office/powerpoint/2010/main" val="1910162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4338783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??</a:t>
            </a:r>
            <a:endParaRPr lang="en-US" sz="14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2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071290"/>
              </p:ext>
            </p:extLst>
          </p:nvPr>
        </p:nvGraphicFramePr>
        <p:xfrm>
          <a:off x="408074" y="3096349"/>
          <a:ext cx="1838691" cy="69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7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107</a:t>
            </a:r>
          </a:p>
        </p:txBody>
      </p:sp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3C8C3887-E2F1-476D-A835-C0B9574EFA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5345575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7DDF104C-07E6-4EF4-90A9-252EC40F0E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86578646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AC05254E-E627-47EF-A7EA-51343F64F403}"/>
              </a:ext>
            </a:extLst>
          </p:cNvPr>
          <p:cNvGraphicFramePr/>
          <p:nvPr>
            <p:extLst/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091D1064-38EF-4F01-AAD4-D7F42449F299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5633B5E8-4443-42A7-91C5-B08A96AE8665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72647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8308021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= 0.28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2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17667"/>
              </p:ext>
            </p:extLst>
          </p:nvPr>
        </p:nvGraphicFramePr>
        <p:xfrm>
          <a:off x="408074" y="3096349"/>
          <a:ext cx="1838691" cy="768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11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Post-Test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17/1/66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24/3/66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7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62.82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71.25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th-TH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7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34.21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700" u="sng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35.93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107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B6CBAC9-B49B-4062-B2DA-0ACD11E9F93F}"/>
              </a:ext>
            </a:extLst>
          </p:cNvPr>
          <p:cNvGrpSpPr/>
          <p:nvPr/>
        </p:nvGrpSpPr>
        <p:grpSpPr>
          <a:xfrm>
            <a:off x="2636944" y="1739607"/>
            <a:ext cx="3365324" cy="1813153"/>
            <a:chOff x="0" y="0"/>
            <a:chExt cx="2900966" cy="1930415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DFA6BE07-46C5-49F3-82C0-BF19DA4E4605}"/>
                </a:ext>
              </a:extLst>
            </p:cNvPr>
            <p:cNvGrpSpPr/>
            <p:nvPr/>
          </p:nvGrpSpPr>
          <p:grpSpPr>
            <a:xfrm>
              <a:off x="0" y="0"/>
              <a:ext cx="2900966" cy="1930415"/>
              <a:chOff x="0" y="0"/>
              <a:chExt cx="5144366" cy="3444158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B1BD4BE4-9CA7-4F8B-B94D-7D6629D9B78E}"/>
                  </a:ext>
                </a:extLst>
              </p:cNvPr>
              <p:cNvSpPr/>
              <p:nvPr/>
            </p:nvSpPr>
            <p:spPr>
              <a:xfrm>
                <a:off x="74191" y="145906"/>
                <a:ext cx="5070175" cy="313182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4F4BE8A7-0CCC-4A98-A17C-41CEA5D9FDB5}"/>
                  </a:ext>
                </a:extLst>
              </p:cNvPr>
              <p:cNvGrpSpPr/>
              <p:nvPr/>
            </p:nvGrpSpPr>
            <p:grpSpPr>
              <a:xfrm>
                <a:off x="0" y="0"/>
                <a:ext cx="5143605" cy="3444158"/>
                <a:chOff x="0" y="0"/>
                <a:chExt cx="5143605" cy="3444158"/>
              </a:xfrm>
            </p:grpSpPr>
            <p:graphicFrame>
              <p:nvGraphicFramePr>
                <p:cNvPr id="56" name="Chart 55">
                  <a:extLst>
                    <a:ext uri="{FF2B5EF4-FFF2-40B4-BE49-F238E27FC236}">
                      <a16:creationId xmlns:a16="http://schemas.microsoft.com/office/drawing/2014/main" id="{72FF7941-B97C-4B33-8CC9-CFE2C1E5B77F}"/>
                    </a:ext>
                  </a:extLst>
                </p:cNvPr>
                <p:cNvGraphicFramePr/>
                <p:nvPr/>
              </p:nvGraphicFramePr>
              <p:xfrm>
                <a:off x="0" y="331386"/>
                <a:ext cx="4866701" cy="3112772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graphicFrame>
              <p:nvGraphicFramePr>
                <p:cNvPr id="58" name="Chart 57">
                  <a:extLst>
                    <a:ext uri="{FF2B5EF4-FFF2-40B4-BE49-F238E27FC236}">
                      <a16:creationId xmlns:a16="http://schemas.microsoft.com/office/drawing/2014/main" id="{075892B4-44ED-4C31-9E0F-B6688F012F30}"/>
                    </a:ext>
                  </a:extLst>
                </p:cNvPr>
                <p:cNvGraphicFramePr>
                  <a:graphicFrameLocks/>
                </p:cNvGraphicFramePr>
                <p:nvPr>
                  <p:extLst/>
                </p:nvPr>
              </p:nvGraphicFramePr>
              <p:xfrm>
                <a:off x="268710" y="0"/>
                <a:ext cx="4874895" cy="2924176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7"/>
                </a:graphicData>
              </a:graphic>
            </p:graphicFrame>
          </p:grpSp>
        </p:grp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6B6E2586-E8E2-44CD-AF69-E93C54629900}"/>
                </a:ext>
              </a:extLst>
            </p:cNvPr>
            <p:cNvCxnSpPr/>
            <p:nvPr/>
          </p:nvCxnSpPr>
          <p:spPr>
            <a:xfrm>
              <a:off x="170400" y="1692829"/>
              <a:ext cx="25614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8ADF2E3-EED7-4A05-9E0D-638699182DA4}"/>
              </a:ext>
            </a:extLst>
          </p:cNvPr>
          <p:cNvCxnSpPr>
            <a:cxnSpLocks/>
            <a:stCxn id="60" idx="2"/>
          </p:cNvCxnSpPr>
          <p:nvPr/>
        </p:nvCxnSpPr>
        <p:spPr>
          <a:xfrm>
            <a:off x="4502005" y="2106434"/>
            <a:ext cx="0" cy="1245429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15B3E96C-EC8B-4350-9864-3ABA29E713C8}"/>
              </a:ext>
            </a:extLst>
          </p:cNvPr>
          <p:cNvSpPr txBox="1"/>
          <p:nvPr/>
        </p:nvSpPr>
        <p:spPr>
          <a:xfrm>
            <a:off x="4356182" y="1798657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nit" panose="00000500000000000000" pitchFamily="2" charset="-34"/>
                <a:ea typeface="+mn-ea"/>
                <a:cs typeface="Kanit" panose="00000500000000000000" pitchFamily="2" charset="-34"/>
              </a:rPr>
              <a:t>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51FE0EB-54FF-49BB-AB5D-2DAE9DAD792E}"/>
              </a:ext>
            </a:extLst>
          </p:cNvPr>
          <p:cNvSpPr txBox="1"/>
          <p:nvPr/>
        </p:nvSpPr>
        <p:spPr>
          <a:xfrm>
            <a:off x="4638398" y="1798828"/>
            <a:ext cx="29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nit" panose="00000500000000000000" pitchFamily="2" charset="-34"/>
                <a:ea typeface="+mn-ea"/>
                <a:cs typeface="Kanit" panose="00000500000000000000" pitchFamily="2" charset="-34"/>
              </a:rPr>
              <a:t>B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473E905-8E48-4C48-8AFB-69CA52D38722}"/>
              </a:ext>
            </a:extLst>
          </p:cNvPr>
          <p:cNvCxnSpPr>
            <a:cxnSpLocks/>
            <a:stCxn id="61" idx="2"/>
          </p:cNvCxnSpPr>
          <p:nvPr/>
        </p:nvCxnSpPr>
        <p:spPr>
          <a:xfrm flipH="1">
            <a:off x="4777121" y="2106605"/>
            <a:ext cx="7100" cy="1245375"/>
          </a:xfrm>
          <a:prstGeom prst="line">
            <a:avLst/>
          </a:prstGeom>
          <a:ln w="19050">
            <a:solidFill>
              <a:srgbClr val="F92445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F3A546C-030F-43D2-86D2-363520A09842}"/>
              </a:ext>
            </a:extLst>
          </p:cNvPr>
          <p:cNvCxnSpPr>
            <a:cxnSpLocks/>
          </p:cNvCxnSpPr>
          <p:nvPr/>
        </p:nvCxnSpPr>
        <p:spPr>
          <a:xfrm>
            <a:off x="4502005" y="2787287"/>
            <a:ext cx="275116" cy="0"/>
          </a:xfrm>
          <a:prstGeom prst="straightConnector1">
            <a:avLst/>
          </a:prstGeom>
          <a:ln>
            <a:solidFill>
              <a:srgbClr val="F92445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DEC4CF5-5A63-4FEF-88D7-548438A4AD72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9" name="Chart 68">
            <a:extLst>
              <a:ext uri="{FF2B5EF4-FFF2-40B4-BE49-F238E27FC236}">
                <a16:creationId xmlns:a16="http://schemas.microsoft.com/office/drawing/2014/main" id="{81D95340-44EE-4AFF-9433-1584C7953F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63493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70" name="Chart 69">
            <a:extLst>
              <a:ext uri="{FF2B5EF4-FFF2-40B4-BE49-F238E27FC236}">
                <a16:creationId xmlns:a16="http://schemas.microsoft.com/office/drawing/2014/main" id="{5A05FCB5-4CD2-4B90-AFE2-078B08EF84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510535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71" name="Chart 70">
            <a:extLst>
              <a:ext uri="{FF2B5EF4-FFF2-40B4-BE49-F238E27FC236}">
                <a16:creationId xmlns:a16="http://schemas.microsoft.com/office/drawing/2014/main" id="{D117B7F2-F8D1-4B4B-B2AF-4FA8449BB8F8}"/>
              </a:ext>
            </a:extLst>
          </p:cNvPr>
          <p:cNvGraphicFramePr/>
          <p:nvPr>
            <p:extLst/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72" name="Chart 71">
            <a:extLst>
              <a:ext uri="{FF2B5EF4-FFF2-40B4-BE49-F238E27FC236}">
                <a16:creationId xmlns:a16="http://schemas.microsoft.com/office/drawing/2014/main" id="{EC82C7D9-4FF0-4B5F-A7AF-C5C2EABB4551}"/>
              </a:ext>
            </a:extLst>
          </p:cNvPr>
          <p:cNvGraphicFramePr/>
          <p:nvPr>
            <p:extLst/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73" name="TextBox 72">
            <a:extLst>
              <a:ext uri="{FF2B5EF4-FFF2-40B4-BE49-F238E27FC236}">
                <a16:creationId xmlns:a16="http://schemas.microsoft.com/office/drawing/2014/main" id="{EA1E7DF9-A10A-4D37-B0E4-0A28F307E192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9051AD8-08A5-4B53-BDC3-400EEF1478D6}"/>
              </a:ext>
            </a:extLst>
          </p:cNvPr>
          <p:cNvSpPr txBox="1"/>
          <p:nvPr/>
        </p:nvSpPr>
        <p:spPr>
          <a:xfrm>
            <a:off x="4919599" y="2143775"/>
            <a:ext cx="2304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  <a:latin typeface="Kanit" pitchFamily="2" charset="-34"/>
                <a:cs typeface="Kanit" pitchFamily="2" charset="-34"/>
              </a:rPr>
              <a:t>ตัวอย่าง</a:t>
            </a:r>
            <a:endParaRPr lang="en-US" sz="2800" b="1" dirty="0">
              <a:solidFill>
                <a:srgbClr val="FF0000"/>
              </a:solidFill>
              <a:latin typeface="Kanit" pitchFamily="2" charset="-34"/>
              <a:cs typeface="Kanit" pitchFamily="2" charset="-34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5F774A6-8F07-4BF1-A040-97FCEC21E692}"/>
              </a:ext>
            </a:extLst>
          </p:cNvPr>
          <p:cNvSpPr/>
          <p:nvPr/>
        </p:nvSpPr>
        <p:spPr>
          <a:xfrm>
            <a:off x="7885323" y="2226722"/>
            <a:ext cx="185736" cy="112321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8876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51FFA86-871B-475A-AF60-900C1F82627C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C02EF61-D8B8-47A5-BEA0-5ACFA459AA75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A1206A08-3D58-4AC4-95ED-38E95EC9D981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30A44919-9CC5-4943-BC97-B28912D430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4173906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DE47AA-2535-4F6D-939A-9C05117F8CD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2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498F379A-CBB8-4100-8034-5375252D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721831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D40D44C-4818-4A24-89BC-E1B8B139BE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6214108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7D2DD419-E12A-4E9C-808D-2B8ECE329C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750976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Chart 37">
            <a:extLst>
              <a:ext uri="{FF2B5EF4-FFF2-40B4-BE49-F238E27FC236}">
                <a16:creationId xmlns:a16="http://schemas.microsoft.com/office/drawing/2014/main" id="{B16A8D83-BAC1-4847-AF22-1FEBB0C2C7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5913897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9" name="Chart 38">
            <a:extLst>
              <a:ext uri="{FF2B5EF4-FFF2-40B4-BE49-F238E27FC236}">
                <a16:creationId xmlns:a16="http://schemas.microsoft.com/office/drawing/2014/main" id="{5819D6ED-94AD-426C-893A-326D1923AF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1767627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0D687AF-EA85-41B7-BD51-B4ED2838B45B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CF5AB-86FC-4084-B0E2-2D0E5CB3C300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107</a:t>
            </a:r>
          </a:p>
        </p:txBody>
      </p:sp>
    </p:spTree>
    <p:extLst>
      <p:ext uri="{BB962C8B-B14F-4D97-AF65-F5344CB8AC3E}">
        <p14:creationId xmlns:p14="http://schemas.microsoft.com/office/powerpoint/2010/main" val="1806271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211F4CF-0246-4075-9833-C616194F7E4E}"/>
              </a:ext>
            </a:extLst>
          </p:cNvPr>
          <p:cNvSpPr/>
          <p:nvPr/>
        </p:nvSpPr>
        <p:spPr>
          <a:xfrm>
            <a:off x="161158" y="171609"/>
            <a:ext cx="11869684" cy="6514782"/>
          </a:xfrm>
          <a:prstGeom prst="roundRect">
            <a:avLst>
              <a:gd name="adj" fmla="val 27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393084-9AA6-4C7E-80E9-68181F3FAE70}"/>
              </a:ext>
            </a:extLst>
          </p:cNvPr>
          <p:cNvGrpSpPr/>
          <p:nvPr/>
        </p:nvGrpSpPr>
        <p:grpSpPr>
          <a:xfrm>
            <a:off x="10656588" y="328373"/>
            <a:ext cx="1124967" cy="429629"/>
            <a:chOff x="410726" y="564213"/>
            <a:chExt cx="1360155" cy="5194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483A720-C142-4F55-A08D-AD38714F2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26" y="564328"/>
              <a:ext cx="463493" cy="51933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7BC79211-6003-4176-B966-814F8115DA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4130" y="564328"/>
              <a:ext cx="388434" cy="519335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FB2709D3-379E-48FA-B294-23493260422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447" y="564213"/>
              <a:ext cx="388434" cy="519336"/>
            </a:xfrm>
            <a:prstGeom prst="rect">
              <a:avLst/>
            </a:prstGeom>
          </p:spPr>
        </p:pic>
      </p:grp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812DBA6-C657-42EC-B3BA-1AFE2AF01311}"/>
              </a:ext>
            </a:extLst>
          </p:cNvPr>
          <p:cNvSpPr/>
          <p:nvPr/>
        </p:nvSpPr>
        <p:spPr>
          <a:xfrm>
            <a:off x="283462" y="5193032"/>
            <a:ext cx="3178829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049AF4F-4854-4731-89AF-0651DD25DB3F}"/>
              </a:ext>
            </a:extLst>
          </p:cNvPr>
          <p:cNvSpPr/>
          <p:nvPr/>
        </p:nvSpPr>
        <p:spPr>
          <a:xfrm>
            <a:off x="3584596" y="5185476"/>
            <a:ext cx="3040492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90F37FA-D726-4FCE-A1FE-0BEE7EDE0D72}"/>
              </a:ext>
            </a:extLst>
          </p:cNvPr>
          <p:cNvSpPr/>
          <p:nvPr/>
        </p:nvSpPr>
        <p:spPr>
          <a:xfrm>
            <a:off x="6747390" y="5185476"/>
            <a:ext cx="5161147" cy="1376444"/>
          </a:xfrm>
          <a:prstGeom prst="roundRect">
            <a:avLst>
              <a:gd name="adj" fmla="val 8740"/>
            </a:avLst>
          </a:prstGeom>
          <a:solidFill>
            <a:srgbClr val="D7E7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16">
            <a:extLst>
              <a:ext uri="{FF2B5EF4-FFF2-40B4-BE49-F238E27FC236}">
                <a16:creationId xmlns:a16="http://schemas.microsoft.com/office/drawing/2014/main" id="{1B5DCD7D-A71C-4CFA-965B-A8C98BBDC517}"/>
              </a:ext>
            </a:extLst>
          </p:cNvPr>
          <p:cNvSpPr/>
          <p:nvPr/>
        </p:nvSpPr>
        <p:spPr>
          <a:xfrm>
            <a:off x="283462" y="5185476"/>
            <a:ext cx="3178826" cy="1384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ปรับห้องเรียนอย่างไร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</a:t>
            </a:r>
          </a:p>
          <a:p>
            <a:pPr marL="112713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6" name="Rectangle 16">
            <a:extLst>
              <a:ext uri="{FF2B5EF4-FFF2-40B4-BE49-F238E27FC236}">
                <a16:creationId xmlns:a16="http://schemas.microsoft.com/office/drawing/2014/main" id="{921260AB-7C87-4188-BD57-3446E63C3A7A}"/>
              </a:ext>
            </a:extLst>
          </p:cNvPr>
          <p:cNvSpPr/>
          <p:nvPr/>
        </p:nvSpPr>
        <p:spPr>
          <a:xfrm>
            <a:off x="3584594" y="5193032"/>
            <a:ext cx="3040493" cy="136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ผลเป็นอย่างไร</a:t>
            </a:r>
            <a:r>
              <a:rPr lang="en-US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 </a:t>
            </a: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? (ทำไมถึงเป็นเช่นนั้น)</a:t>
            </a:r>
          </a:p>
          <a:p>
            <a:pPr marL="112713" lvl="0" indent="-112713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67" name="Rectangle 100">
            <a:extLst>
              <a:ext uri="{FF2B5EF4-FFF2-40B4-BE49-F238E27FC236}">
                <a16:creationId xmlns:a16="http://schemas.microsoft.com/office/drawing/2014/main" id="{BD4BC957-B446-4371-B5E2-07832C12BADF}"/>
              </a:ext>
            </a:extLst>
          </p:cNvPr>
          <p:cNvSpPr/>
          <p:nvPr/>
        </p:nvSpPr>
        <p:spPr>
          <a:xfrm>
            <a:off x="6747390" y="5193030"/>
            <a:ext cx="5145774" cy="13688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4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ถ้าจะปรับให้ดีขึ้น จะปรับอย่างไร ?</a:t>
            </a:r>
          </a:p>
          <a:p>
            <a:pPr marL="173038" lvl="0" indent="-173038">
              <a:buFont typeface="Arial" panose="020B0604020202020204" pitchFamily="34" charset="0"/>
              <a:buChar char="•"/>
              <a:defRPr/>
            </a:pPr>
            <a:endParaRPr lang="th-TH" sz="9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8B87F204-E3B1-46C6-8561-4E51925DAA50}"/>
              </a:ext>
            </a:extLst>
          </p:cNvPr>
          <p:cNvSpPr txBox="1"/>
          <p:nvPr/>
        </p:nvSpPr>
        <p:spPr>
          <a:xfrm>
            <a:off x="283463" y="358474"/>
            <a:ext cx="103235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b="1" dirty="0">
                <a:latin typeface="Kanit" panose="00000500000000000000" pitchFamily="2" charset="-34"/>
                <a:cs typeface="Kanit" panose="00000500000000000000" pitchFamily="2" charset="-34"/>
              </a:rPr>
              <a:t>การวิเคราะห์ผลการใช้แบบทดสอบวิชาภาษาไทย อ.ไซหนับ เอสเอ </a:t>
            </a:r>
            <a:endParaRPr lang="en-US" sz="2000" b="1" dirty="0">
              <a:latin typeface="Kanit" panose="00000500000000000000" pitchFamily="2" charset="-34"/>
              <a:cs typeface="Kanit" panose="00000500000000000000" pitchFamily="2" charset="-34"/>
            </a:endParaRPr>
          </a:p>
          <a:p>
            <a:r>
              <a:rPr lang="th-TH" sz="2000" dirty="0">
                <a:latin typeface="Kanit" panose="00000500000000000000" pitchFamily="2" charset="-34"/>
                <a:cs typeface="Kanit" panose="00000500000000000000" pitchFamily="2" charset="-34"/>
              </a:rPr>
              <a:t>ระดับชั้น ป.</a:t>
            </a:r>
            <a:r>
              <a:rPr lang="en-US" sz="2000" dirty="0">
                <a:latin typeface="Kanit" panose="00000500000000000000" pitchFamily="2" charset="-34"/>
                <a:cs typeface="Kanit" panose="00000500000000000000" pitchFamily="2" charset="-34"/>
              </a:rPr>
              <a:t>2</a:t>
            </a:r>
          </a:p>
        </p:txBody>
      </p:sp>
      <p:sp>
        <p:nvSpPr>
          <p:cNvPr id="95" name="Rectangle: Rounded Corners 94">
            <a:extLst>
              <a:ext uri="{FF2B5EF4-FFF2-40B4-BE49-F238E27FC236}">
                <a16:creationId xmlns:a16="http://schemas.microsoft.com/office/drawing/2014/main" id="{3929E07D-6262-49CB-B2D4-7A3E4796C122}"/>
              </a:ext>
            </a:extLst>
          </p:cNvPr>
          <p:cNvSpPr/>
          <p:nvPr/>
        </p:nvSpPr>
        <p:spPr>
          <a:xfrm>
            <a:off x="283462" y="4000748"/>
            <a:ext cx="4790305" cy="1087399"/>
          </a:xfrm>
          <a:prstGeom prst="roundRect">
            <a:avLst>
              <a:gd name="adj" fmla="val 10625"/>
            </a:avLst>
          </a:prstGeom>
          <a:solidFill>
            <a:srgbClr val="FFD2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16">
            <a:extLst>
              <a:ext uri="{FF2B5EF4-FFF2-40B4-BE49-F238E27FC236}">
                <a16:creationId xmlns:a16="http://schemas.microsoft.com/office/drawing/2014/main" id="{F55A38DF-2F39-4752-B63C-A64A7FFBED9C}"/>
              </a:ext>
            </a:extLst>
          </p:cNvPr>
          <p:cNvSpPr/>
          <p:nvPr/>
        </p:nvSpPr>
        <p:spPr>
          <a:xfrm>
            <a:off x="298836" y="4002861"/>
            <a:ext cx="4774931" cy="107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สถานการณ์ในห้องเรียน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th-TH" sz="12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0A3C8539-0802-4D47-82DE-8BB7875BC3F5}"/>
              </a:ext>
            </a:extLst>
          </p:cNvPr>
          <p:cNvSpPr/>
          <p:nvPr/>
        </p:nvSpPr>
        <p:spPr>
          <a:xfrm>
            <a:off x="5196068" y="4000749"/>
            <a:ext cx="6712469" cy="1087398"/>
          </a:xfrm>
          <a:prstGeom prst="roundRect">
            <a:avLst>
              <a:gd name="adj" fmla="val 10625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16">
            <a:extLst>
              <a:ext uri="{FF2B5EF4-FFF2-40B4-BE49-F238E27FC236}">
                <a16:creationId xmlns:a16="http://schemas.microsoft.com/office/drawing/2014/main" id="{902C0A35-51D3-4813-80EB-8194926B9D82}"/>
              </a:ext>
            </a:extLst>
          </p:cNvPr>
          <p:cNvSpPr/>
          <p:nvPr/>
        </p:nvSpPr>
        <p:spPr>
          <a:xfrm>
            <a:off x="5196068" y="4002991"/>
            <a:ext cx="6694061" cy="1085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>
              <a:defRPr/>
            </a:pPr>
            <a:r>
              <a:rPr lang="th-TH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การเรียนรู้ของครู จากการวัดและใช้เครื่องมือ </a:t>
            </a:r>
            <a:r>
              <a:rPr lang="en-US" sz="1300" b="1" u="sng" dirty="0">
                <a:solidFill>
                  <a:prstClr val="black"/>
                </a:solidFill>
                <a:latin typeface="Kanit" panose="00000500000000000000" pitchFamily="2" charset="-34"/>
                <a:ea typeface="Tahoma" panose="020B0604030504040204" pitchFamily="34" charset="0"/>
                <a:cs typeface="Kanit" panose="00000500000000000000" pitchFamily="2" charset="-34"/>
              </a:rPr>
              <a:t>ES</a:t>
            </a:r>
            <a:endParaRPr lang="th-TH" sz="1300" b="1" u="sng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th-TH" sz="1300" dirty="0">
              <a:solidFill>
                <a:prstClr val="black"/>
              </a:solidFill>
              <a:latin typeface="Kanit" panose="00000500000000000000" pitchFamily="2" charset="-34"/>
              <a:ea typeface="Tahoma" panose="020B0604030504040204" pitchFamily="34" charset="0"/>
              <a:cs typeface="Kanit" panose="00000500000000000000" pitchFamily="2" charset="-34"/>
            </a:endParaRP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83350B32-AD6D-48A3-947A-324AD1069190}"/>
              </a:ext>
            </a:extLst>
          </p:cNvPr>
          <p:cNvSpPr/>
          <p:nvPr/>
        </p:nvSpPr>
        <p:spPr>
          <a:xfrm>
            <a:off x="2462042" y="1132893"/>
            <a:ext cx="3755896" cy="2717101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191EB059-584C-45C3-A398-1BCCBFB4DC84}"/>
              </a:ext>
            </a:extLst>
          </p:cNvPr>
          <p:cNvSpPr/>
          <p:nvPr/>
        </p:nvSpPr>
        <p:spPr>
          <a:xfrm>
            <a:off x="289576" y="1120021"/>
            <a:ext cx="2075688" cy="2738747"/>
          </a:xfrm>
          <a:prstGeom prst="roundRect">
            <a:avLst>
              <a:gd name="adj" fmla="val 6715"/>
            </a:avLst>
          </a:prstGeom>
          <a:solidFill>
            <a:srgbClr val="ECE9F3"/>
          </a:solidFill>
          <a:ln>
            <a:solidFill>
              <a:srgbClr val="ECE9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6BC4E9D8-A725-467E-908B-069B84CCE573}"/>
              </a:ext>
            </a:extLst>
          </p:cNvPr>
          <p:cNvSpPr/>
          <p:nvPr/>
        </p:nvSpPr>
        <p:spPr>
          <a:xfrm>
            <a:off x="6313224" y="1140575"/>
            <a:ext cx="5570555" cy="2714565"/>
          </a:xfrm>
          <a:prstGeom prst="roundRect">
            <a:avLst>
              <a:gd name="adj" fmla="val 7116"/>
            </a:avLst>
          </a:prstGeom>
          <a:solidFill>
            <a:schemeClr val="bg1"/>
          </a:solidFill>
          <a:ln w="57150">
            <a:solidFill>
              <a:srgbClr val="D7E7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4" name="Chart 43">
            <a:extLst>
              <a:ext uri="{FF2B5EF4-FFF2-40B4-BE49-F238E27FC236}">
                <a16:creationId xmlns:a16="http://schemas.microsoft.com/office/drawing/2014/main" id="{21F7D58D-1413-4528-A244-FD21760AF0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0038006"/>
              </p:ext>
            </p:extLst>
          </p:nvPr>
        </p:nvGraphicFramePr>
        <p:xfrm>
          <a:off x="358752" y="1202993"/>
          <a:ext cx="1898440" cy="1881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A045D9E4-534A-4E01-B083-1B139AFBFD19}"/>
              </a:ext>
            </a:extLst>
          </p:cNvPr>
          <p:cNvSpPr txBox="1"/>
          <p:nvPr/>
        </p:nvSpPr>
        <p:spPr>
          <a:xfrm>
            <a:off x="2661747" y="1202994"/>
            <a:ext cx="2778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1 = </a:t>
            </a:r>
          </a:p>
          <a:p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ค่า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Effect Size </a:t>
            </a:r>
            <a:r>
              <a:rPr lang="th-TH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ครั้งที่ </a:t>
            </a:r>
            <a:r>
              <a:rPr lang="en-US" sz="14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2 = </a:t>
            </a:r>
          </a:p>
        </p:txBody>
      </p:sp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2A763CCF-9294-450B-8151-8BDCBFE334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22061"/>
              </p:ext>
            </p:extLst>
          </p:nvPr>
        </p:nvGraphicFramePr>
        <p:xfrm>
          <a:off x="309989" y="3099592"/>
          <a:ext cx="2030894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830">
                  <a:extLst>
                    <a:ext uri="{9D8B030D-6E8A-4147-A177-3AD203B41FA5}">
                      <a16:colId xmlns:a16="http://schemas.microsoft.com/office/drawing/2014/main" val="3889444139"/>
                    </a:ext>
                  </a:extLst>
                </a:gridCol>
                <a:gridCol w="482439">
                  <a:extLst>
                    <a:ext uri="{9D8B030D-6E8A-4147-A177-3AD203B41FA5}">
                      <a16:colId xmlns:a16="http://schemas.microsoft.com/office/drawing/2014/main" val="501111060"/>
                    </a:ext>
                  </a:extLst>
                </a:gridCol>
                <a:gridCol w="486820">
                  <a:extLst>
                    <a:ext uri="{9D8B030D-6E8A-4147-A177-3AD203B41FA5}">
                      <a16:colId xmlns:a16="http://schemas.microsoft.com/office/drawing/2014/main" val="4047672424"/>
                    </a:ext>
                  </a:extLst>
                </a:gridCol>
                <a:gridCol w="474805">
                  <a:extLst>
                    <a:ext uri="{9D8B030D-6E8A-4147-A177-3AD203B41FA5}">
                      <a16:colId xmlns:a16="http://schemas.microsoft.com/office/drawing/2014/main" val="1555313180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ข้อมูล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Pre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Post1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Post2</a:t>
                      </a:r>
                    </a:p>
                  </a:txBody>
                  <a:tcPr marL="67081" marR="67081" marT="33540" marB="33540" anchor="ctr">
                    <a:solidFill>
                      <a:srgbClr val="D7E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146188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วัน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เดือน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/</a:t>
                      </a:r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ปี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31903581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คะแนนเฉลี่ย</a:t>
                      </a:r>
                      <a:endParaRPr lang="en-US" sz="600" b="1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550884752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r>
                        <a:rPr lang="th-TH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ค่า </a:t>
                      </a:r>
                      <a:r>
                        <a:rPr lang="en-US" sz="600" b="1" dirty="0">
                          <a:latin typeface="Kanit" panose="00000500000000000000" pitchFamily="2" charset="-34"/>
                          <a:cs typeface="Kanit" panose="00000500000000000000" pitchFamily="2" charset="-34"/>
                        </a:rPr>
                        <a:t>S.D.</a:t>
                      </a:r>
                    </a:p>
                  </a:txBody>
                  <a:tcPr marL="67081" marR="67081" marT="33540" marB="33540">
                    <a:solidFill>
                      <a:srgbClr val="D7E7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600" u="sng" dirty="0">
                        <a:latin typeface="Kanit" panose="00000500000000000000" pitchFamily="2" charset="-34"/>
                        <a:cs typeface="Kanit" panose="00000500000000000000" pitchFamily="2" charset="-34"/>
                      </a:endParaRPr>
                    </a:p>
                  </a:txBody>
                  <a:tcPr marL="67081" marR="67081" marT="33540" marB="33540" anchor="ctr"/>
                </a:tc>
                <a:extLst>
                  <a:ext uri="{0D108BD9-81ED-4DB2-BD59-A6C34878D82A}">
                    <a16:rowId xmlns:a16="http://schemas.microsoft.com/office/drawing/2014/main" val="4161711296"/>
                  </a:ext>
                </a:extLst>
              </a:tr>
            </a:tbl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69E8E677-1BC7-4381-9480-10B43E5BB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8286852"/>
              </p:ext>
            </p:extLst>
          </p:nvPr>
        </p:nvGraphicFramePr>
        <p:xfrm>
          <a:off x="6273948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9CBC9DB8-DFD5-4798-95A9-D60E9749EA2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7533420"/>
              </p:ext>
            </p:extLst>
          </p:nvPr>
        </p:nvGraphicFramePr>
        <p:xfrm>
          <a:off x="8433024" y="1510771"/>
          <a:ext cx="2149040" cy="237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62" name="Chart 61">
            <a:extLst>
              <a:ext uri="{FF2B5EF4-FFF2-40B4-BE49-F238E27FC236}">
                <a16:creationId xmlns:a16="http://schemas.microsoft.com/office/drawing/2014/main" id="{C738D820-6D61-47BA-A5A2-5DD7808F06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0810419"/>
              </p:ext>
            </p:extLst>
          </p:nvPr>
        </p:nvGraphicFramePr>
        <p:xfrm>
          <a:off x="10612198" y="1132893"/>
          <a:ext cx="1245836" cy="13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4" name="Chart 63">
            <a:extLst>
              <a:ext uri="{FF2B5EF4-FFF2-40B4-BE49-F238E27FC236}">
                <a16:creationId xmlns:a16="http://schemas.microsoft.com/office/drawing/2014/main" id="{810E8083-200E-44EF-8DD1-BDFF7F4ED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5266730"/>
              </p:ext>
            </p:extLst>
          </p:nvPr>
        </p:nvGraphicFramePr>
        <p:xfrm>
          <a:off x="10611794" y="2450969"/>
          <a:ext cx="1245836" cy="143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8" name="TextBox 67">
            <a:extLst>
              <a:ext uri="{FF2B5EF4-FFF2-40B4-BE49-F238E27FC236}">
                <a16:creationId xmlns:a16="http://schemas.microsoft.com/office/drawing/2014/main" id="{80A49387-1370-4594-86E7-4672E25A5DA7}"/>
              </a:ext>
            </a:extLst>
          </p:cNvPr>
          <p:cNvSpPr txBox="1"/>
          <p:nvPr/>
        </p:nvSpPr>
        <p:spPr>
          <a:xfrm>
            <a:off x="7153690" y="1245631"/>
            <a:ext cx="2778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solidFill>
                  <a:srgbClr val="C00000"/>
                </a:solidFill>
                <a:latin typeface="Kanit" panose="00000500000000000000" pitchFamily="2" charset="-34"/>
                <a:cs typeface="Kanit" panose="00000500000000000000" pitchFamily="2" charset="-34"/>
              </a:rPr>
              <a:t>คะแนนเฉลี่ยในแต่ละด้าน</a:t>
            </a:r>
            <a:endParaRPr lang="en-US" sz="1600" b="1" dirty="0">
              <a:solidFill>
                <a:srgbClr val="C00000"/>
              </a:solidFill>
              <a:latin typeface="Kanit" panose="00000500000000000000" pitchFamily="2" charset="-34"/>
              <a:cs typeface="Kanit" panose="00000500000000000000" pitchFamily="2" charset="-34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00DCCBB-89B1-406B-8DBF-A42B1309E355}"/>
              </a:ext>
            </a:extLst>
          </p:cNvPr>
          <p:cNvSpPr/>
          <p:nvPr/>
        </p:nvSpPr>
        <p:spPr>
          <a:xfrm>
            <a:off x="393682" y="2845815"/>
            <a:ext cx="186350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*</a:t>
            </a:r>
            <a:r>
              <a:rPr lang="th-TH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คะแนนเต็ม </a:t>
            </a:r>
            <a:r>
              <a:rPr lang="en-US" sz="1000" b="1" u="sng" dirty="0">
                <a:latin typeface="Kanit" panose="00000500000000000000" pitchFamily="2" charset="-34"/>
                <a:ea typeface="Calibri" panose="020F0502020204030204" pitchFamily="34" charset="0"/>
                <a:cs typeface="Kanit" panose="00000500000000000000" pitchFamily="2" charset="-34"/>
              </a:rPr>
              <a:t>= 107</a:t>
            </a:r>
          </a:p>
        </p:txBody>
      </p:sp>
    </p:spTree>
    <p:extLst>
      <p:ext uri="{BB962C8B-B14F-4D97-AF65-F5344CB8AC3E}">
        <p14:creationId xmlns:p14="http://schemas.microsoft.com/office/powerpoint/2010/main" val="47835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3692</TotalTime>
  <Words>975</Words>
  <Application>Microsoft Office PowerPoint</Application>
  <PresentationFormat>Widescreen</PresentationFormat>
  <Paragraphs>154</Paragraphs>
  <Slides>8</Slides>
  <Notes>0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Cordia New</vt:lpstr>
      <vt:lpstr>Kanit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Anucha(Jac)</dc:creator>
  <cp:lastModifiedBy>Anucha(Jac)</cp:lastModifiedBy>
  <cp:revision>389</cp:revision>
  <dcterms:created xsi:type="dcterms:W3CDTF">2022-12-22T07:26:29Z</dcterms:created>
  <dcterms:modified xsi:type="dcterms:W3CDTF">2023-06-04T13:08:39Z</dcterms:modified>
</cp:coreProperties>
</file>