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4206" r:id="rId2"/>
    <p:sldId id="24207" r:id="rId3"/>
    <p:sldId id="24208" r:id="rId4"/>
    <p:sldId id="24211" r:id="rId5"/>
    <p:sldId id="23806" r:id="rId6"/>
    <p:sldId id="24212" r:id="rId7"/>
    <p:sldId id="24215" r:id="rId8"/>
    <p:sldId id="242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โจทย์" id="{FB432189-5566-4A46-9F53-0FF42EAE1511}">
          <p14:sldIdLst>
            <p14:sldId id="24206"/>
          </p14:sldIdLst>
        </p14:section>
        <p14:section name="ข้อมูลทั่วไป" id="{E2F61C6A-2963-4F7F-BAFD-D9F0AEE8B4E4}">
          <p14:sldIdLst>
            <p14:sldId id="24207"/>
            <p14:sldId id="24208"/>
          </p14:sldIdLst>
        </p14:section>
        <p14:section name="ข้อมูลผล Pre-Test" id="{7F2D6E44-B3A1-42DD-9512-8EB74DB82456}">
          <p14:sldIdLst>
            <p14:sldId id="24211"/>
          </p14:sldIdLst>
        </p14:section>
        <p14:section name="ข้อมูลผล Post-Test" id="{327EDF04-73A9-4E7D-A4C5-D6553F0AF4CF}">
          <p14:sldIdLst>
            <p14:sldId id="23806"/>
            <p14:sldId id="24212"/>
          </p14:sldIdLst>
        </p14:section>
        <p14:section name="ผล Post-Test ครั้งที่ 2" id="{04DE0069-C403-421D-8FD4-AC5023DDCF2A}">
          <p14:sldIdLst>
            <p14:sldId id="24215"/>
            <p14:sldId id="242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AF"/>
    <a:srgbClr val="B92B62"/>
    <a:srgbClr val="FFC000"/>
    <a:srgbClr val="4472C4"/>
    <a:srgbClr val="4C2585"/>
    <a:srgbClr val="5CD1DC"/>
    <a:srgbClr val="FFD2DF"/>
    <a:srgbClr val="267ADD"/>
    <a:srgbClr val="F4F9F1"/>
    <a:srgbClr val="EC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1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40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40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85.92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F-4460-8453-897E06D5C6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6F-4460-8453-897E06D5C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33-41CC-95E5-CECFE97B5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33-41CC-95E5-CECFE97B5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0D-48B9-BCE7-DAF39F0C2D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0D-48B9-BCE7-DAF39F0C2D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6.54</c:v>
                </c:pt>
                <c:pt idx="1">
                  <c:v>5.88</c:v>
                </c:pt>
                <c:pt idx="2">
                  <c:v>4.7699999999999996</c:v>
                </c:pt>
                <c:pt idx="3">
                  <c:v>5.46</c:v>
                </c:pt>
                <c:pt idx="4">
                  <c:v>5.31</c:v>
                </c:pt>
                <c:pt idx="5">
                  <c:v>4.2300000000000004</c:v>
                </c:pt>
                <c:pt idx="6">
                  <c:v>3.81</c:v>
                </c:pt>
                <c:pt idx="7">
                  <c:v>4.2699999999999996</c:v>
                </c:pt>
                <c:pt idx="8">
                  <c:v>4.42</c:v>
                </c:pt>
                <c:pt idx="9">
                  <c:v>5.77</c:v>
                </c:pt>
                <c:pt idx="10">
                  <c:v>3.35</c:v>
                </c:pt>
                <c:pt idx="11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5-40C4-A49C-D5FA34B6C5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7.6</c:v>
                </c:pt>
                <c:pt idx="1">
                  <c:v>6.36</c:v>
                </c:pt>
                <c:pt idx="2">
                  <c:v>6</c:v>
                </c:pt>
                <c:pt idx="3">
                  <c:v>5.44</c:v>
                </c:pt>
                <c:pt idx="4">
                  <c:v>5.24</c:v>
                </c:pt>
                <c:pt idx="5">
                  <c:v>4.5999999999999996</c:v>
                </c:pt>
                <c:pt idx="6">
                  <c:v>4</c:v>
                </c:pt>
                <c:pt idx="7">
                  <c:v>4.28</c:v>
                </c:pt>
                <c:pt idx="8">
                  <c:v>4.4800000000000004</c:v>
                </c:pt>
                <c:pt idx="9">
                  <c:v>5.52</c:v>
                </c:pt>
                <c:pt idx="10">
                  <c:v>3.2</c:v>
                </c:pt>
                <c:pt idx="11">
                  <c:v>5.04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B5-40C4-A49C-D5FA34B6C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1.69</c:v>
                </c:pt>
                <c:pt idx="2">
                  <c:v>3.08</c:v>
                </c:pt>
                <c:pt idx="3">
                  <c:v>1.23</c:v>
                </c:pt>
                <c:pt idx="4">
                  <c:v>1.1499999999999999</c:v>
                </c:pt>
                <c:pt idx="5">
                  <c:v>0.38</c:v>
                </c:pt>
                <c:pt idx="6">
                  <c:v>1.62</c:v>
                </c:pt>
                <c:pt idx="7">
                  <c:v>1</c:v>
                </c:pt>
                <c:pt idx="8">
                  <c:v>0.65</c:v>
                </c:pt>
                <c:pt idx="9">
                  <c:v>0.62</c:v>
                </c:pt>
                <c:pt idx="10">
                  <c:v>0.69</c:v>
                </c:pt>
                <c:pt idx="11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59-4CDD-9AFF-73D67DBB5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2.8</c:v>
                </c:pt>
                <c:pt idx="1">
                  <c:v>1.6</c:v>
                </c:pt>
                <c:pt idx="2">
                  <c:v>3.28</c:v>
                </c:pt>
                <c:pt idx="3">
                  <c:v>1.2</c:v>
                </c:pt>
                <c:pt idx="4">
                  <c:v>1.2</c:v>
                </c:pt>
                <c:pt idx="5">
                  <c:v>1.56</c:v>
                </c:pt>
                <c:pt idx="6">
                  <c:v>2.2000000000000002</c:v>
                </c:pt>
                <c:pt idx="7">
                  <c:v>0.96</c:v>
                </c:pt>
                <c:pt idx="8">
                  <c:v>0.64</c:v>
                </c:pt>
                <c:pt idx="9">
                  <c:v>0.96</c:v>
                </c:pt>
                <c:pt idx="10">
                  <c:v>0.88</c:v>
                </c:pt>
                <c:pt idx="11">
                  <c:v>1.92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59-4CDD-9AFF-73D67DBB5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0C-4EF1-B9EE-69E02F2694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16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ES'!$D$41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ES'!$C$42:$C$202</c:f>
              <c:numCache>
                <c:formatCode>General</c:formatCode>
                <c:ptCount val="161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</c:numCache>
              <c:extLst/>
            </c:numRef>
          </c:cat>
          <c:val>
            <c:numRef>
              <c:f>'Test ES'!$D$42:$D$202</c:f>
              <c:numCache>
                <c:formatCode>General</c:formatCode>
                <c:ptCount val="161"/>
                <c:pt idx="1">
                  <c:v>1.3394147641493325E-3</c:v>
                </c:pt>
                <c:pt idx="2">
                  <c:v>1.4013362691929836E-3</c:v>
                </c:pt>
                <c:pt idx="3">
                  <c:v>1.4653357578139031E-3</c:v>
                </c:pt>
                <c:pt idx="4">
                  <c:v>1.5314380631313077E-3</c:v>
                </c:pt>
                <c:pt idx="5">
                  <c:v>1.5996656931352091E-3</c:v>
                </c:pt>
                <c:pt idx="6">
                  <c:v>1.6700386765604207E-3</c:v>
                </c:pt>
                <c:pt idx="7">
                  <c:v>1.7425744086330616E-3</c:v>
                </c:pt>
                <c:pt idx="8">
                  <c:v>1.8172874971899974E-3</c:v>
                </c:pt>
                <c:pt idx="9">
                  <c:v>1.8941896096924132E-3</c:v>
                </c:pt>
                <c:pt idx="10">
                  <c:v>1.9732893216740182E-3</c:v>
                </c:pt>
                <c:pt idx="11">
                  <c:v>2.0545919671822637E-3</c:v>
                </c:pt>
                <c:pt idx="12">
                  <c:v>2.1380994917870595E-3</c:v>
                </c:pt>
                <c:pt idx="13">
                  <c:v>2.2238103087458545E-3</c:v>
                </c:pt>
                <c:pt idx="14">
                  <c:v>2.3117191589262552E-3</c:v>
                </c:pt>
                <c:pt idx="15">
                  <c:v>2.4018169750976226E-3</c:v>
                </c:pt>
                <c:pt idx="16">
                  <c:v>2.4940907512110539E-3</c:v>
                </c:pt>
                <c:pt idx="17">
                  <c:v>2.5885234172927808E-3</c:v>
                </c:pt>
                <c:pt idx="18">
                  <c:v>2.685093720579066E-3</c:v>
                </c:pt>
                <c:pt idx="19">
                  <c:v>2.7837761135212093E-3</c:v>
                </c:pt>
                <c:pt idx="20">
                  <c:v>2.8845406492869785E-3</c:v>
                </c:pt>
                <c:pt idx="21">
                  <c:v>2.9873528853797491E-3</c:v>
                </c:pt>
                <c:pt idx="22">
                  <c:v>3.0921737959886514E-3</c:v>
                </c:pt>
                <c:pt idx="23">
                  <c:v>3.1989596936721227E-3</c:v>
                </c:pt>
                <c:pt idx="24">
                  <c:v>3.3076621609632894E-3</c:v>
                </c:pt>
                <c:pt idx="25">
                  <c:v>3.4182279924686236E-3</c:v>
                </c:pt>
                <c:pt idx="26">
                  <c:v>3.5305991480112089E-3</c:v>
                </c:pt>
                <c:pt idx="27">
                  <c:v>3.644712717346774E-3</c:v>
                </c:pt>
                <c:pt idx="28">
                  <c:v>3.7605008969543918E-3</c:v>
                </c:pt>
                <c:pt idx="29">
                  <c:v>3.8778909793744051E-3</c:v>
                </c:pt>
                <c:pt idx="30">
                  <c:v>3.9968053555337691E-3</c:v>
                </c:pt>
                <c:pt idx="31">
                  <c:v>4.1171615304637383E-3</c:v>
                </c:pt>
                <c:pt idx="32">
                  <c:v>4.2388721527765894E-3</c:v>
                </c:pt>
                <c:pt idx="33">
                  <c:v>4.3618450582271111E-3</c:v>
                </c:pt>
                <c:pt idx="34">
                  <c:v>4.4859833276409654E-3</c:v>
                </c:pt>
                <c:pt idx="35">
                  <c:v>4.6111853594458024E-3</c:v>
                </c:pt>
                <c:pt idx="36">
                  <c:v>4.7373449569924541E-3</c:v>
                </c:pt>
                <c:pt idx="37">
                  <c:v>4.8643514308027488E-3</c:v>
                </c:pt>
                <c:pt idx="38">
                  <c:v>4.992089715827608E-3</c:v>
                </c:pt>
                <c:pt idx="39">
                  <c:v>5.1204405037444762E-3</c:v>
                </c:pt>
                <c:pt idx="40">
                  <c:v>5.249280390266781E-3</c:v>
                </c:pt>
                <c:pt idx="41">
                  <c:v>5.3784820373804698E-3</c:v>
                </c:pt>
                <c:pt idx="42">
                  <c:v>5.50791435036385E-3</c:v>
                </c:pt>
                <c:pt idx="43">
                  <c:v>5.637442669387197E-3</c:v>
                </c:pt>
                <c:pt idx="44">
                  <c:v>5.7669289754282947E-3</c:v>
                </c:pt>
                <c:pt idx="45">
                  <c:v>5.8962321101793842E-3</c:v>
                </c:pt>
                <c:pt idx="46">
                  <c:v>6.0252080095602395E-3</c:v>
                </c:pt>
                <c:pt idx="47">
                  <c:v>6.1537099503916311E-3</c:v>
                </c:pt>
                <c:pt idx="48">
                  <c:v>6.2815888097234422E-3</c:v>
                </c:pt>
                <c:pt idx="49">
                  <c:v>6.408693336252636E-3</c:v>
                </c:pt>
                <c:pt idx="50">
                  <c:v>6.534870433208273E-3</c:v>
                </c:pt>
                <c:pt idx="51">
                  <c:v>6.6599654520242977E-3</c:v>
                </c:pt>
                <c:pt idx="52">
                  <c:v>6.7838224960660885E-3</c:v>
                </c:pt>
                <c:pt idx="53">
                  <c:v>6.9062847336240551E-3</c:v>
                </c:pt>
                <c:pt idx="54">
                  <c:v>7.027194719337296E-3</c:v>
                </c:pt>
                <c:pt idx="55">
                  <c:v>7.1463947231626525E-3</c:v>
                </c:pt>
                <c:pt idx="56">
                  <c:v>7.2637270659597899E-3</c:v>
                </c:pt>
                <c:pt idx="57">
                  <c:v>7.3790344607213877E-3</c:v>
                </c:pt>
                <c:pt idx="58">
                  <c:v>7.4921603584395275E-3</c:v>
                </c:pt>
                <c:pt idx="59">
                  <c:v>7.6029492975649713E-3</c:v>
                </c:pt>
                <c:pt idx="60">
                  <c:v>7.7112472559856633E-3</c:v>
                </c:pt>
                <c:pt idx="61">
                  <c:v>7.8169020044244787E-3</c:v>
                </c:pt>
                <c:pt idx="62">
                  <c:v>7.9197634601344147E-3</c:v>
                </c:pt>
                <c:pt idx="63">
                  <c:v>8.0196840397519231E-3</c:v>
                </c:pt>
                <c:pt idx="64">
                  <c:v>8.1165190101564044E-3</c:v>
                </c:pt>
                <c:pt idx="65">
                  <c:v>8.2101268361759287E-3</c:v>
                </c:pt>
                <c:pt idx="66">
                  <c:v>8.300369523976163E-3</c:v>
                </c:pt>
                <c:pt idx="67">
                  <c:v>8.3871129589714252E-3</c:v>
                </c:pt>
                <c:pt idx="68">
                  <c:v>8.4702272371036912E-3</c:v>
                </c:pt>
                <c:pt idx="69">
                  <c:v>8.549586988347414E-3</c:v>
                </c:pt>
                <c:pt idx="70">
                  <c:v>8.6250716913149651E-3</c:v>
                </c:pt>
                <c:pt idx="71">
                  <c:v>8.6965659778596039E-3</c:v>
                </c:pt>
                <c:pt idx="72">
                  <c:v>8.7639599265999287E-3</c:v>
                </c:pt>
                <c:pt idx="73">
                  <c:v>8.8271493443215082E-3</c:v>
                </c:pt>
                <c:pt idx="74">
                  <c:v>8.8860360342482639E-3</c:v>
                </c:pt>
                <c:pt idx="75">
                  <c:v>8.9405280502172224E-3</c:v>
                </c:pt>
                <c:pt idx="76">
                  <c:v>8.9905399358362458E-3</c:v>
                </c:pt>
                <c:pt idx="77">
                  <c:v>9.0359929477542168E-3</c:v>
                </c:pt>
                <c:pt idx="78">
                  <c:v>9.0768152622273911E-3</c:v>
                </c:pt>
                <c:pt idx="79">
                  <c:v>9.1129421642234983E-3</c:v>
                </c:pt>
                <c:pt idx="80">
                  <c:v>9.1443162183667791E-3</c:v>
                </c:pt>
                <c:pt idx="81">
                  <c:v>9.1708874210918948E-3</c:v>
                </c:pt>
                <c:pt idx="82">
                  <c:v>9.1926133334425762E-3</c:v>
                </c:pt>
                <c:pt idx="83">
                  <c:v>9.2094591940212901E-3</c:v>
                </c:pt>
                <c:pt idx="84">
                  <c:v>9.2213980116692233E-3</c:v>
                </c:pt>
                <c:pt idx="85">
                  <c:v>9.228410637530618E-3</c:v>
                </c:pt>
                <c:pt idx="86">
                  <c:v>9.2304858162322295E-3</c:v>
                </c:pt>
                <c:pt idx="87">
                  <c:v>9.2276202159863475E-3</c:v>
                </c:pt>
                <c:pt idx="88">
                  <c:v>9.2198184375047714E-3</c:v>
                </c:pt>
                <c:pt idx="89">
                  <c:v>9.2070930016902811E-3</c:v>
                </c:pt>
                <c:pt idx="90">
                  <c:v>9.1894643161517433E-3</c:v>
                </c:pt>
                <c:pt idx="91">
                  <c:v>9.1669606206681905E-3</c:v>
                </c:pt>
                <c:pt idx="92">
                  <c:v>9.1396179118058557E-3</c:v>
                </c:pt>
                <c:pt idx="93">
                  <c:v>9.1074798469698501E-3</c:v>
                </c:pt>
                <c:pt idx="94">
                  <c:v>9.0705976282484391E-3</c:v>
                </c:pt>
                <c:pt idx="95">
                  <c:v>9.0290298664825446E-3</c:v>
                </c:pt>
                <c:pt idx="96">
                  <c:v>8.9828424260655123E-3</c:v>
                </c:pt>
                <c:pt idx="97">
                  <c:v>8.9321082510484626E-3</c:v>
                </c:pt>
                <c:pt idx="98">
                  <c:v>8.8769071731937387E-3</c:v>
                </c:pt>
                <c:pt idx="99">
                  <c:v>8.8173257026834366E-3</c:v>
                </c:pt>
                <c:pt idx="100">
                  <c:v>8.7534568022509009E-3</c:v>
                </c:pt>
                <c:pt idx="101">
                  <c:v>8.6853996455604279E-3</c:v>
                </c:pt>
                <c:pt idx="102">
                  <c:v>8.6132593607139464E-3</c:v>
                </c:pt>
                <c:pt idx="103">
                  <c:v>8.5371467598127516E-3</c:v>
                </c:pt>
                <c:pt idx="104">
                  <c:v>8.4571780555474825E-3</c:v>
                </c:pt>
                <c:pt idx="105">
                  <c:v>8.3734745658300812E-3</c:v>
                </c:pt>
                <c:pt idx="106">
                  <c:v>8.2861624075173234E-3</c:v>
                </c:pt>
                <c:pt idx="107">
                  <c:v>8.1953721803067359E-3</c:v>
                </c:pt>
                <c:pt idx="108">
                  <c:v>8.1012386419117913E-3</c:v>
                </c:pt>
                <c:pt idx="109">
                  <c:v>8.0039003756446347E-3</c:v>
                </c:pt>
                <c:pt idx="110">
                  <c:v>7.9034994515507929E-3</c:v>
                </c:pt>
                <c:pt idx="111">
                  <c:v>7.8001810822514069E-3</c:v>
                </c:pt>
                <c:pt idx="112">
                  <c:v>7.6940932746547728E-3</c:v>
                </c:pt>
                <c:pt idx="113">
                  <c:v>7.5853864787000531E-3</c:v>
                </c:pt>
                <c:pt idx="114">
                  <c:v>7.4742132342920826E-3</c:v>
                </c:pt>
                <c:pt idx="115">
                  <c:v>7.3607278175776298E-3</c:v>
                </c:pt>
                <c:pt idx="116">
                  <c:v>7.2450858876998338E-3</c:v>
                </c:pt>
                <c:pt idx="117">
                  <c:v>7.1274441351495159E-3</c:v>
                </c:pt>
                <c:pt idx="118">
                  <c:v>7.0079599328093274E-3</c:v>
                </c:pt>
                <c:pt idx="119">
                  <c:v>6.8867909907599206E-3</c:v>
                </c:pt>
                <c:pt idx="120">
                  <c:v>6.7640950158860949E-3</c:v>
                </c:pt>
                <c:pt idx="121">
                  <c:v>6.6400293772860873E-3</c:v>
                </c:pt>
                <c:pt idx="122">
                  <c:v>6.5147507784484504E-3</c:v>
                </c:pt>
                <c:pt idx="123">
                  <c:v>6.3884149371189634E-3</c:v>
                </c:pt>
                <c:pt idx="124">
                  <c:v>6.2611762737347833E-3</c:v>
                </c:pt>
                <c:pt idx="125">
                  <c:v>6.1331876092549868E-3</c:v>
                </c:pt>
                <c:pt idx="126">
                  <c:v>6.004599873165887E-3</c:v>
                </c:pt>
                <c:pt idx="127">
                  <c:v>5.87556182238655E-3</c:v>
                </c:pt>
                <c:pt idx="128">
                  <c:v>5.7462197717448437E-3</c:v>
                </c:pt>
                <c:pt idx="129">
                  <c:v>5.6167173366376347E-3</c:v>
                </c:pt>
                <c:pt idx="130">
                  <c:v>5.4871951884305492E-3</c:v>
                </c:pt>
                <c:pt idx="131">
                  <c:v>5.3577908230934904E-3</c:v>
                </c:pt>
                <c:pt idx="132">
                  <c:v>5.2286383435080006E-3</c:v>
                </c:pt>
                <c:pt idx="133">
                  <c:v>5.0998682558220463E-3</c:v>
                </c:pt>
                <c:pt idx="134">
                  <c:v>4.9716072801670053E-3</c:v>
                </c:pt>
                <c:pt idx="135">
                  <c:v>4.843978175991053E-3</c:v>
                </c:pt>
                <c:pt idx="136">
                  <c:v>4.7170995822028274E-3</c:v>
                </c:pt>
                <c:pt idx="137">
                  <c:v>4.5910858722596959E-3</c:v>
                </c:pt>
                <c:pt idx="138">
                  <c:v>4.4660470242762753E-3</c:v>
                </c:pt>
                <c:pt idx="139">
                  <c:v>4.3420885061713644E-3</c:v>
                </c:pt>
                <c:pt idx="140">
                  <c:v>4.2193111758154081E-3</c:v>
                </c:pt>
                <c:pt idx="141">
                  <c:v>4.0978111960862443E-3</c:v>
                </c:pt>
                <c:pt idx="142">
                  <c:v>3.9776799646882985E-3</c:v>
                </c:pt>
                <c:pt idx="143">
                  <c:v>3.8590040585400093E-3</c:v>
                </c:pt>
                <c:pt idx="144">
                  <c:v>3.7418651924860167E-3</c:v>
                </c:pt>
                <c:pt idx="145">
                  <c:v>3.6263401920448792E-3</c:v>
                </c:pt>
                <c:pt idx="146">
                  <c:v>3.5125009798598274E-3</c:v>
                </c:pt>
                <c:pt idx="147">
                  <c:v>3.4004145754795668E-3</c:v>
                </c:pt>
                <c:pt idx="148">
                  <c:v>3.2901431080583706E-3</c:v>
                </c:pt>
                <c:pt idx="149">
                  <c:v>3.1817438415298856E-3</c:v>
                </c:pt>
                <c:pt idx="150">
                  <c:v>3.0752692117771781E-3</c:v>
                </c:pt>
                <c:pt idx="151">
                  <c:v>2.9707668752927412E-3</c:v>
                </c:pt>
                <c:pt idx="152">
                  <c:v>2.8682797687963738E-3</c:v>
                </c:pt>
                <c:pt idx="153">
                  <c:v>2.7678461792561707E-3</c:v>
                </c:pt>
                <c:pt idx="154">
                  <c:v>2.6694998237382526E-3</c:v>
                </c:pt>
                <c:pt idx="155">
                  <c:v>2.5732699384943842E-3</c:v>
                </c:pt>
                <c:pt idx="156">
                  <c:v>2.4791813766831218E-3</c:v>
                </c:pt>
                <c:pt idx="157">
                  <c:v>2.3872547141097237E-3</c:v>
                </c:pt>
                <c:pt idx="158">
                  <c:v>2.2975063623625518E-3</c:v>
                </c:pt>
                <c:pt idx="159">
                  <c:v>2.2099486887190625E-3</c:v>
                </c:pt>
                <c:pt idx="160">
                  <c:v>2.1245901421927272E-3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7CE8-4A57-B95E-49BBF7F8ACDF}"/>
            </c:ext>
          </c:extLst>
        </c:ser>
        <c:ser>
          <c:idx val="1"/>
          <c:order val="1"/>
          <c:tx>
            <c:strRef>
              <c:f>'Test ES'!$E$41</c:f>
              <c:strCache>
                <c:ptCount val="1"/>
                <c:pt idx="0">
                  <c:v>Post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ES'!$C$42:$C$202</c:f>
              <c:numCache>
                <c:formatCode>General</c:formatCode>
                <c:ptCount val="161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</c:numCache>
              <c:extLst/>
            </c:numRef>
          </c:cat>
          <c:val>
            <c:numRef>
              <c:f>'Test ES'!$E$42:$E$202</c:f>
              <c:numCache>
                <c:formatCode>General</c:formatCode>
                <c:ptCount val="161"/>
                <c:pt idx="1">
                  <c:v>9.5740262040080071E-4</c:v>
                </c:pt>
                <c:pt idx="2">
                  <c:v>1.0055142094770127E-3</c:v>
                </c:pt>
                <c:pt idx="3">
                  <c:v>1.0554775345222951E-3</c:v>
                </c:pt>
                <c:pt idx="4">
                  <c:v>1.1073297216865302E-3</c:v>
                </c:pt>
                <c:pt idx="5">
                  <c:v>1.1611066199664329E-3</c:v>
                </c:pt>
                <c:pt idx="6">
                  <c:v>1.2168426597610514E-3</c:v>
                </c:pt>
                <c:pt idx="7">
                  <c:v>1.2745707084125474E-3</c:v>
                </c:pt>
                <c:pt idx="8">
                  <c:v>1.33432192306145E-3</c:v>
                </c:pt>
                <c:pt idx="9">
                  <c:v>1.3961256011718012E-3</c:v>
                </c:pt>
                <c:pt idx="10">
                  <c:v>1.4600090291074803E-3</c:v>
                </c:pt>
                <c:pt idx="11">
                  <c:v>1.5259973291664737E-3</c:v>
                </c:pt>
                <c:pt idx="12">
                  <c:v>1.5941133055047117E-3</c:v>
                </c:pt>
                <c:pt idx="13">
                  <c:v>1.6643772894052182E-3</c:v>
                </c:pt>
                <c:pt idx="14">
                  <c:v>1.7368069843715522E-3</c:v>
                </c:pt>
                <c:pt idx="15">
                  <c:v>1.8114173115466974E-3</c:v>
                </c:pt>
                <c:pt idx="16">
                  <c:v>1.8882202559795365E-3</c:v>
                </c:pt>
                <c:pt idx="17">
                  <c:v>1.967224714280652E-3</c:v>
                </c:pt>
                <c:pt idx="18">
                  <c:v>2.0484363442273066E-3</c:v>
                </c:pt>
                <c:pt idx="19">
                  <c:v>2.1318574168938441E-3</c:v>
                </c:pt>
                <c:pt idx="20">
                  <c:v>2.2174866718983983E-3</c:v>
                </c:pt>
                <c:pt idx="21">
                  <c:v>2.3053191763693654E-3</c:v>
                </c:pt>
                <c:pt idx="22">
                  <c:v>2.3953461882456365E-3</c:v>
                </c:pt>
                <c:pt idx="23">
                  <c:v>2.4875550245328187E-3</c:v>
                </c:pt>
                <c:pt idx="24">
                  <c:v>2.5819289351435297E-3</c:v>
                </c:pt>
                <c:pt idx="25">
                  <c:v>2.6784469829532042E-3</c:v>
                </c:pt>
                <c:pt idx="26">
                  <c:v>2.7770839307035547E-3</c:v>
                </c:pt>
                <c:pt idx="27">
                  <c:v>2.8778101353838367E-3</c:v>
                </c:pt>
                <c:pt idx="28">
                  <c:v>2.9805914507151907E-3</c:v>
                </c:pt>
                <c:pt idx="29">
                  <c:v>3.0853891383556199E-3</c:v>
                </c:pt>
                <c:pt idx="30">
                  <c:v>3.1921597884323914E-3</c:v>
                </c:pt>
                <c:pt idx="31">
                  <c:v>3.3008552499948938E-3</c:v>
                </c:pt>
                <c:pt idx="32">
                  <c:v>3.4114225719641543E-3</c:v>
                </c:pt>
                <c:pt idx="33">
                  <c:v>3.5238039551352255E-3</c:v>
                </c:pt>
                <c:pt idx="34">
                  <c:v>3.637936715765613E-3</c:v>
                </c:pt>
                <c:pt idx="35">
                  <c:v>3.7537532612567318E-3</c:v>
                </c:pt>
                <c:pt idx="36">
                  <c:v>3.8711810784061171E-3</c:v>
                </c:pt>
                <c:pt idx="37">
                  <c:v>3.9901427346757954E-3</c:v>
                </c:pt>
                <c:pt idx="38">
                  <c:v>4.1105558928869572E-3</c:v>
                </c:pt>
                <c:pt idx="39">
                  <c:v>4.2323333397128408E-3</c:v>
                </c:pt>
                <c:pt idx="40">
                  <c:v>4.3553830283007515E-3</c:v>
                </c:pt>
                <c:pt idx="41">
                  <c:v>4.4796081353103969E-3</c:v>
                </c:pt>
                <c:pt idx="42">
                  <c:v>4.604907132609473E-3</c:v>
                </c:pt>
                <c:pt idx="43">
                  <c:v>4.7311738738186979E-3</c:v>
                </c:pt>
                <c:pt idx="44">
                  <c:v>4.8582976958475689E-3</c:v>
                </c:pt>
                <c:pt idx="45">
                  <c:v>4.9861635355090955E-3</c:v>
                </c:pt>
                <c:pt idx="46">
                  <c:v>5.1146520612468469E-3</c:v>
                </c:pt>
                <c:pt idx="47">
                  <c:v>5.2436398199511847E-3</c:v>
                </c:pt>
                <c:pt idx="48">
                  <c:v>5.3729993987835173E-3</c:v>
                </c:pt>
                <c:pt idx="49">
                  <c:v>5.5025996018683819E-3</c:v>
                </c:pt>
                <c:pt idx="50">
                  <c:v>5.6323056416530282E-3</c:v>
                </c:pt>
                <c:pt idx="51">
                  <c:v>5.7619793446735705E-3</c:v>
                </c:pt>
                <c:pt idx="52">
                  <c:v>5.8914793714057064E-3</c:v>
                </c:pt>
                <c:pt idx="53">
                  <c:v>6.0206614498168514E-3</c:v>
                </c:pt>
                <c:pt idx="54">
                  <c:v>6.1493786221756682E-3</c:v>
                </c:pt>
                <c:pt idx="55">
                  <c:v>6.2774815046146015E-3</c:v>
                </c:pt>
                <c:pt idx="56">
                  <c:v>6.4048185588814355E-3</c:v>
                </c:pt>
                <c:pt idx="57">
                  <c:v>6.5312363756575339E-3</c:v>
                </c:pt>
                <c:pt idx="58">
                  <c:v>6.6565799687634116E-3</c:v>
                </c:pt>
                <c:pt idx="59">
                  <c:v>6.7806930795171316E-3</c:v>
                </c:pt>
                <c:pt idx="60">
                  <c:v>6.9034184904577991E-3</c:v>
                </c:pt>
                <c:pt idx="61">
                  <c:v>7.0245983475957265E-3</c:v>
                </c:pt>
                <c:pt idx="62">
                  <c:v>7.1440744903026425E-3</c:v>
                </c:pt>
                <c:pt idx="63">
                  <c:v>7.2616887879101352E-3</c:v>
                </c:pt>
                <c:pt idx="64">
                  <c:v>7.3772834820425431E-3</c:v>
                </c:pt>
                <c:pt idx="65">
                  <c:v>7.4907015336720204E-3</c:v>
                </c:pt>
                <c:pt idx="66">
                  <c:v>7.6017869738486434E-3</c:v>
                </c:pt>
                <c:pt idx="67">
                  <c:v>7.7103852570276432E-3</c:v>
                </c:pt>
                <c:pt idx="68">
                  <c:v>7.8163436158891608E-3</c:v>
                </c:pt>
                <c:pt idx="69">
                  <c:v>7.9195114165235888E-3</c:v>
                </c:pt>
                <c:pt idx="70">
                  <c:v>8.0197405128377922E-3</c:v>
                </c:pt>
                <c:pt idx="71">
                  <c:v>8.1168855990244142E-3</c:v>
                </c:pt>
                <c:pt idx="72">
                  <c:v>8.2108045589281854E-3</c:v>
                </c:pt>
                <c:pt idx="73">
                  <c:v>8.3013588111397908E-3</c:v>
                </c:pt>
                <c:pt idx="74">
                  <c:v>8.3884136486494978E-3</c:v>
                </c:pt>
                <c:pt idx="75">
                  <c:v>8.4718385718994694E-3</c:v>
                </c:pt>
                <c:pt idx="76">
                  <c:v>8.5515076140853987E-3</c:v>
                </c:pt>
                <c:pt idx="77">
                  <c:v>8.6272996575750618E-3</c:v>
                </c:pt>
                <c:pt idx="78">
                  <c:v>8.6990987403331842E-3</c:v>
                </c:pt>
                <c:pt idx="79">
                  <c:v>8.7667943512690586E-3</c:v>
                </c:pt>
                <c:pt idx="80">
                  <c:v>8.830281713455089E-3</c:v>
                </c:pt>
                <c:pt idx="81">
                  <c:v>8.8894620542011079E-3</c:v>
                </c:pt>
                <c:pt idx="82">
                  <c:v>8.9442428610106862E-3</c:v>
                </c:pt>
                <c:pt idx="83">
                  <c:v>8.9945381224913988E-3</c:v>
                </c:pt>
                <c:pt idx="84">
                  <c:v>9.040268553341212E-3</c:v>
                </c:pt>
                <c:pt idx="85">
                  <c:v>9.0813618025874336E-3</c:v>
                </c:pt>
                <c:pt idx="86">
                  <c:v>9.1177526443127661E-3</c:v>
                </c:pt>
                <c:pt idx="87">
                  <c:v>9.1493831501647527E-3</c:v>
                </c:pt>
                <c:pt idx="88">
                  <c:v>9.1762028430100815E-3</c:v>
                </c:pt>
                <c:pt idx="89">
                  <c:v>9.1981688311632073E-3</c:v>
                </c:pt>
                <c:pt idx="90">
                  <c:v>9.2152459226897149E-3</c:v>
                </c:pt>
                <c:pt idx="91">
                  <c:v>9.2274067193580528E-3</c:v>
                </c:pt>
                <c:pt idx="92">
                  <c:v>9.2346316898885214E-3</c:v>
                </c:pt>
                <c:pt idx="93">
                  <c:v>9.2369092222254357E-3</c:v>
                </c:pt>
                <c:pt idx="94">
                  <c:v>9.2342356546366126E-3</c:v>
                </c:pt>
                <c:pt idx="95">
                  <c:v>9.2266152855236174E-3</c:v>
                </c:pt>
                <c:pt idx="96">
                  <c:v>9.2140603619059666E-3</c:v>
                </c:pt>
                <c:pt idx="97">
                  <c:v>9.1965910466224755E-3</c:v>
                </c:pt>
                <c:pt idx="98">
                  <c:v>9.1742353643727102E-3</c:v>
                </c:pt>
                <c:pt idx="99">
                  <c:v>9.1470291268006491E-3</c:v>
                </c:pt>
                <c:pt idx="100">
                  <c:v>9.1150158369008982E-3</c:v>
                </c:pt>
                <c:pt idx="101">
                  <c:v>9.07824657310464E-3</c:v>
                </c:pt>
                <c:pt idx="102">
                  <c:v>9.0367798534775959E-3</c:v>
                </c:pt>
                <c:pt idx="103">
                  <c:v>8.9906814805354174E-3</c:v>
                </c:pt>
                <c:pt idx="104">
                  <c:v>8.9400243672525127E-3</c:v>
                </c:pt>
                <c:pt idx="105">
                  <c:v>8.8848883449082362E-3</c:v>
                </c:pt>
                <c:pt idx="106">
                  <c:v>8.8253599534791807E-3</c:v>
                </c:pt>
                <c:pt idx="107">
                  <c:v>8.7615322153478236E-3</c:v>
                </c:pt>
                <c:pt idx="108">
                  <c:v>8.693504393155577E-3</c:v>
                </c:pt>
                <c:pt idx="109">
                  <c:v>8.6213817326822682E-3</c:v>
                </c:pt>
                <c:pt idx="110">
                  <c:v>8.5452751916838543E-3</c:v>
                </c:pt>
                <c:pt idx="111">
                  <c:v>8.4653011556656849E-3</c:v>
                </c:pt>
                <c:pt idx="112">
                  <c:v>8.3815811416095582E-3</c:v>
                </c:pt>
                <c:pt idx="113">
                  <c:v>8.2942414907090679E-3</c:v>
                </c:pt>
                <c:pt idx="114">
                  <c:v>8.2034130511992424E-3</c:v>
                </c:pt>
                <c:pt idx="115">
                  <c:v>8.109230852392903E-3</c:v>
                </c:pt>
                <c:pt idx="116">
                  <c:v>8.0118337710577761E-3</c:v>
                </c:pt>
                <c:pt idx="117">
                  <c:v>7.9113641912847907E-3</c:v>
                </c:pt>
                <c:pt idx="118">
                  <c:v>7.8079676590093869E-3</c:v>
                </c:pt>
                <c:pt idx="119">
                  <c:v>7.7017925323539498E-3</c:v>
                </c:pt>
                <c:pt idx="120">
                  <c:v>7.5929896289607095E-3</c:v>
                </c:pt>
                <c:pt idx="121">
                  <c:v>7.4817118714807351E-3</c:v>
                </c:pt>
                <c:pt idx="122">
                  <c:v>7.3681139323759142E-3</c:v>
                </c:pt>
                <c:pt idx="123">
                  <c:v>7.252351879177399E-3</c:v>
                </c:pt>
                <c:pt idx="124">
                  <c:v>7.1345828213258194E-3</c:v>
                </c:pt>
                <c:pt idx="125">
                  <c:v>7.0149645596958941E-3</c:v>
                </c:pt>
                <c:pt idx="126">
                  <c:v>6.8936552398810467E-3</c:v>
                </c:pt>
                <c:pt idx="127">
                  <c:v>6.7708130102825002E-3</c:v>
                </c:pt>
                <c:pt idx="128">
                  <c:v>6.6465956860121897E-3</c:v>
                </c:pt>
                <c:pt idx="129">
                  <c:v>6.5211604195800537E-3</c:v>
                </c:pt>
                <c:pt idx="130">
                  <c:v>6.3946633792939904E-3</c:v>
                </c:pt>
                <c:pt idx="131">
                  <c:v>6.267259436255372E-3</c:v>
                </c:pt>
                <c:pt idx="132">
                  <c:v>6.1391018607845783E-3</c:v>
                </c:pt>
                <c:pt idx="133">
                  <c:v>6.0103420290600982E-3</c:v>
                </c:pt>
                <c:pt idx="134">
                  <c:v>5.8811291407013721E-3</c:v>
                </c:pt>
                <c:pt idx="135">
                  <c:v>5.7516099479702166E-3</c:v>
                </c:pt>
                <c:pt idx="136">
                  <c:v>5.6219284972085608E-3</c:v>
                </c:pt>
                <c:pt idx="137">
                  <c:v>5.4922258830717397E-3</c:v>
                </c:pt>
                <c:pt idx="138">
                  <c:v>5.3626400160569319E-3</c:v>
                </c:pt>
                <c:pt idx="139">
                  <c:v>5.2333054037659301E-3</c:v>
                </c:pt>
                <c:pt idx="140">
                  <c:v>5.1043529462804641E-3</c:v>
                </c:pt>
                <c:pt idx="141">
                  <c:v>4.97590974596722E-3</c:v>
                </c:pt>
                <c:pt idx="142">
                  <c:v>4.8480989319686233E-3</c:v>
                </c:pt>
                <c:pt idx="143">
                  <c:v>4.7210394995748422E-3</c:v>
                </c:pt>
                <c:pt idx="144">
                  <c:v>4.5948461646124952E-3</c:v>
                </c:pt>
                <c:pt idx="145">
                  <c:v>4.4696292329264821E-3</c:v>
                </c:pt>
                <c:pt idx="146">
                  <c:v>4.3454944849735406E-3</c:v>
                </c:pt>
                <c:pt idx="147">
                  <c:v>4.2225430754897122E-3</c:v>
                </c:pt>
                <c:pt idx="148">
                  <c:v>4.1008714481391428E-3</c:v>
                </c:pt>
                <c:pt idx="149">
                  <c:v>3.9805712649988194E-3</c:v>
                </c:pt>
                <c:pt idx="150">
                  <c:v>3.8617293506830307E-3</c:v>
                </c:pt>
                <c:pt idx="151">
                  <c:v>3.7444276508628409E-3</c:v>
                </c:pt>
                <c:pt idx="152">
                  <c:v>3.628743204889805E-3</c:v>
                </c:pt>
                <c:pt idx="153">
                  <c:v>3.5147481321896124E-3</c:v>
                </c:pt>
                <c:pt idx="154">
                  <c:v>3.4025096320505813E-3</c:v>
                </c:pt>
                <c:pt idx="155">
                  <c:v>3.2920899963939528E-3</c:v>
                </c:pt>
                <c:pt idx="156">
                  <c:v>3.1835466350778607E-3</c:v>
                </c:pt>
                <c:pt idx="157">
                  <c:v>3.0769321132548149E-3</c:v>
                </c:pt>
                <c:pt idx="158">
                  <c:v>2.9722942002734817E-3</c:v>
                </c:pt>
                <c:pt idx="159">
                  <c:v>2.8696759295896647E-3</c:v>
                </c:pt>
                <c:pt idx="160">
                  <c:v>2.7691156691285199E-3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7CE8-4A57-B95E-49BBF7F8A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2.0000000000000004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34866028775502411"/>
          <c:h val="0.28921447570311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6DE-405F-8067-1172FAD483BE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6DE-405F-8067-1172FAD483BE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6DE-405F-8067-1172FAD483BE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85.92</c:v>
                </c:pt>
                <c:pt idx="1">
                  <c:v>92.96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DE-405F-8067-1172FAD48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6.54</c:v>
                </c:pt>
                <c:pt idx="1">
                  <c:v>5.88</c:v>
                </c:pt>
                <c:pt idx="2">
                  <c:v>4.7699999999999996</c:v>
                </c:pt>
                <c:pt idx="3">
                  <c:v>5.46</c:v>
                </c:pt>
                <c:pt idx="4">
                  <c:v>5.31</c:v>
                </c:pt>
                <c:pt idx="5">
                  <c:v>4.2300000000000004</c:v>
                </c:pt>
                <c:pt idx="6">
                  <c:v>3.81</c:v>
                </c:pt>
                <c:pt idx="7">
                  <c:v>4.2699999999999996</c:v>
                </c:pt>
                <c:pt idx="8">
                  <c:v>4.42</c:v>
                </c:pt>
                <c:pt idx="9">
                  <c:v>5.77</c:v>
                </c:pt>
                <c:pt idx="10">
                  <c:v>3.35</c:v>
                </c:pt>
                <c:pt idx="11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7.6</c:v>
                </c:pt>
                <c:pt idx="1">
                  <c:v>6.36</c:v>
                </c:pt>
                <c:pt idx="2">
                  <c:v>6</c:v>
                </c:pt>
                <c:pt idx="3">
                  <c:v>5.44</c:v>
                </c:pt>
                <c:pt idx="4">
                  <c:v>5.24</c:v>
                </c:pt>
                <c:pt idx="5">
                  <c:v>4.5999999999999996</c:v>
                </c:pt>
                <c:pt idx="6">
                  <c:v>4</c:v>
                </c:pt>
                <c:pt idx="7">
                  <c:v>4.28</c:v>
                </c:pt>
                <c:pt idx="8">
                  <c:v>4.4800000000000004</c:v>
                </c:pt>
                <c:pt idx="9">
                  <c:v>5.52</c:v>
                </c:pt>
                <c:pt idx="10">
                  <c:v>3.2</c:v>
                </c:pt>
                <c:pt idx="11">
                  <c:v>5.04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6</c:v>
                </c:pt>
                <c:pt idx="10">
                  <c:v>4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1.69</c:v>
                </c:pt>
                <c:pt idx="2">
                  <c:v>3.08</c:v>
                </c:pt>
                <c:pt idx="3">
                  <c:v>1.23</c:v>
                </c:pt>
                <c:pt idx="4">
                  <c:v>1.1499999999999999</c:v>
                </c:pt>
                <c:pt idx="5">
                  <c:v>0.38</c:v>
                </c:pt>
                <c:pt idx="6">
                  <c:v>1.62</c:v>
                </c:pt>
                <c:pt idx="7">
                  <c:v>1</c:v>
                </c:pt>
                <c:pt idx="8">
                  <c:v>0.65</c:v>
                </c:pt>
                <c:pt idx="9">
                  <c:v>0.62</c:v>
                </c:pt>
                <c:pt idx="10">
                  <c:v>0.69</c:v>
                </c:pt>
                <c:pt idx="11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2.8</c:v>
                </c:pt>
                <c:pt idx="1">
                  <c:v>1.6</c:v>
                </c:pt>
                <c:pt idx="2">
                  <c:v>3.28</c:v>
                </c:pt>
                <c:pt idx="3">
                  <c:v>1.2</c:v>
                </c:pt>
                <c:pt idx="4">
                  <c:v>1.2</c:v>
                </c:pt>
                <c:pt idx="5">
                  <c:v>1.56</c:v>
                </c:pt>
                <c:pt idx="6">
                  <c:v>2.2000000000000002</c:v>
                </c:pt>
                <c:pt idx="7">
                  <c:v>0.96</c:v>
                </c:pt>
                <c:pt idx="8">
                  <c:v>0.64</c:v>
                </c:pt>
                <c:pt idx="9">
                  <c:v>0.96</c:v>
                </c:pt>
                <c:pt idx="10">
                  <c:v>0.88</c:v>
                </c:pt>
                <c:pt idx="11">
                  <c:v>1.92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</c:v>
                </c:pt>
                <c:pt idx="1">
                  <c:v>2</c:v>
                </c:pt>
                <c:pt idx="2">
                  <c:v>3.5</c:v>
                </c:pt>
                <c:pt idx="3">
                  <c:v>1.9</c:v>
                </c:pt>
                <c:pt idx="4">
                  <c:v>1.9</c:v>
                </c:pt>
                <c:pt idx="5">
                  <c:v>2</c:v>
                </c:pt>
                <c:pt idx="6">
                  <c:v>2.9</c:v>
                </c:pt>
                <c:pt idx="7">
                  <c:v>1.8</c:v>
                </c:pt>
                <c:pt idx="8">
                  <c:v>1.9</c:v>
                </c:pt>
                <c:pt idx="9">
                  <c:v>2</c:v>
                </c:pt>
                <c:pt idx="10">
                  <c:v>2</c:v>
                </c:pt>
                <c:pt idx="1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6.54</c:v>
                </c:pt>
                <c:pt idx="1">
                  <c:v>5.88</c:v>
                </c:pt>
                <c:pt idx="2">
                  <c:v>4.7699999999999996</c:v>
                </c:pt>
                <c:pt idx="3">
                  <c:v>5.46</c:v>
                </c:pt>
                <c:pt idx="4">
                  <c:v>5.31</c:v>
                </c:pt>
                <c:pt idx="5">
                  <c:v>4.2300000000000004</c:v>
                </c:pt>
                <c:pt idx="6">
                  <c:v>3.81</c:v>
                </c:pt>
                <c:pt idx="7">
                  <c:v>4.2699999999999996</c:v>
                </c:pt>
                <c:pt idx="8">
                  <c:v>4.42</c:v>
                </c:pt>
                <c:pt idx="9">
                  <c:v>5.77</c:v>
                </c:pt>
                <c:pt idx="10">
                  <c:v>3.35</c:v>
                </c:pt>
                <c:pt idx="11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90-4F2F-8875-9FACF01DEE14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90-4F2F-8875-9FACF01DEE14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E90-4F2F-8875-9FACF01DEE14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E90-4F2F-8875-9FACF01DEE14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E90-4F2F-8875-9FACF01DEE14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85.92</c:v>
                </c:pt>
                <c:pt idx="1">
                  <c:v>92.96</c:v>
                </c:pt>
                <c:pt idx="2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90-4F2F-8875-9FACF01DE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6.54</c:v>
                </c:pt>
                <c:pt idx="1">
                  <c:v>5.88</c:v>
                </c:pt>
                <c:pt idx="2">
                  <c:v>4.7699999999999996</c:v>
                </c:pt>
                <c:pt idx="3">
                  <c:v>5.46</c:v>
                </c:pt>
                <c:pt idx="4">
                  <c:v>5.31</c:v>
                </c:pt>
                <c:pt idx="5">
                  <c:v>4.2300000000000004</c:v>
                </c:pt>
                <c:pt idx="6">
                  <c:v>3.81</c:v>
                </c:pt>
                <c:pt idx="7">
                  <c:v>4.2699999999999996</c:v>
                </c:pt>
                <c:pt idx="8">
                  <c:v>4.42</c:v>
                </c:pt>
                <c:pt idx="9">
                  <c:v>5.77</c:v>
                </c:pt>
                <c:pt idx="10">
                  <c:v>3.35</c:v>
                </c:pt>
                <c:pt idx="11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3-46B3-BEEB-EE0BCD3BD7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7.6</c:v>
                </c:pt>
                <c:pt idx="1">
                  <c:v>6.36</c:v>
                </c:pt>
                <c:pt idx="2">
                  <c:v>6</c:v>
                </c:pt>
                <c:pt idx="3">
                  <c:v>5.44</c:v>
                </c:pt>
                <c:pt idx="4">
                  <c:v>5.24</c:v>
                </c:pt>
                <c:pt idx="5">
                  <c:v>4.5999999999999996</c:v>
                </c:pt>
                <c:pt idx="6">
                  <c:v>4</c:v>
                </c:pt>
                <c:pt idx="7">
                  <c:v>4.28</c:v>
                </c:pt>
                <c:pt idx="8">
                  <c:v>4.4800000000000004</c:v>
                </c:pt>
                <c:pt idx="9">
                  <c:v>5.52</c:v>
                </c:pt>
                <c:pt idx="10">
                  <c:v>3.2</c:v>
                </c:pt>
                <c:pt idx="11">
                  <c:v>5.04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3-46B3-BEEB-EE0BCD3BD77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6</c:v>
                </c:pt>
                <c:pt idx="10">
                  <c:v>4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B3-46B3-BEEB-EE0BCD3BD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1.69</c:v>
                </c:pt>
                <c:pt idx="2">
                  <c:v>3.08</c:v>
                </c:pt>
                <c:pt idx="3">
                  <c:v>1.23</c:v>
                </c:pt>
                <c:pt idx="4">
                  <c:v>1.1499999999999999</c:v>
                </c:pt>
                <c:pt idx="5">
                  <c:v>0.38</c:v>
                </c:pt>
                <c:pt idx="6">
                  <c:v>1.62</c:v>
                </c:pt>
                <c:pt idx="7">
                  <c:v>1</c:v>
                </c:pt>
                <c:pt idx="8">
                  <c:v>0.65</c:v>
                </c:pt>
                <c:pt idx="9">
                  <c:v>0.62</c:v>
                </c:pt>
                <c:pt idx="10">
                  <c:v>0.69</c:v>
                </c:pt>
                <c:pt idx="11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D0-4FA0-BC15-7F84C415B4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2.8</c:v>
                </c:pt>
                <c:pt idx="1">
                  <c:v>1.6</c:v>
                </c:pt>
                <c:pt idx="2">
                  <c:v>3.28</c:v>
                </c:pt>
                <c:pt idx="3">
                  <c:v>1.2</c:v>
                </c:pt>
                <c:pt idx="4">
                  <c:v>1.2</c:v>
                </c:pt>
                <c:pt idx="5">
                  <c:v>1.56</c:v>
                </c:pt>
                <c:pt idx="6">
                  <c:v>2.2000000000000002</c:v>
                </c:pt>
                <c:pt idx="7">
                  <c:v>0.96</c:v>
                </c:pt>
                <c:pt idx="8">
                  <c:v>0.64</c:v>
                </c:pt>
                <c:pt idx="9">
                  <c:v>0.96</c:v>
                </c:pt>
                <c:pt idx="10">
                  <c:v>0.88</c:v>
                </c:pt>
                <c:pt idx="11">
                  <c:v>1.92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D0-4FA0-BC15-7F84C415B4F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</c:v>
                </c:pt>
                <c:pt idx="1">
                  <c:v>2</c:v>
                </c:pt>
                <c:pt idx="2">
                  <c:v>3.5</c:v>
                </c:pt>
                <c:pt idx="3">
                  <c:v>1.9</c:v>
                </c:pt>
                <c:pt idx="4">
                  <c:v>1.9</c:v>
                </c:pt>
                <c:pt idx="5">
                  <c:v>2</c:v>
                </c:pt>
                <c:pt idx="6">
                  <c:v>2.9</c:v>
                </c:pt>
                <c:pt idx="7">
                  <c:v>1.8</c:v>
                </c:pt>
                <c:pt idx="8">
                  <c:v>1.9</c:v>
                </c:pt>
                <c:pt idx="9">
                  <c:v>2</c:v>
                </c:pt>
                <c:pt idx="10">
                  <c:v>2</c:v>
                </c:pt>
                <c:pt idx="1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D0-4FA0-BC15-7F84C415B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A4-4BFB-B4D8-62FBCB0441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A4-4BFB-B4D8-62FBCB0441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A4-4BFB-B4D8-62FBCB0441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8-4655-A7DB-1E9F2DE520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68-4655-A7DB-1E9F2DE520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68-4655-A7DB-1E9F2DE520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79B-408B-A08B-3A36FFAFF6F5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79B-408B-A08B-3A36FFAFF6F5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79B-408B-A08B-3A36FFAFF6F5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9B-408B-A08B-3A36FFAFF6F5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9B-408B-A08B-3A36FFAFF6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85.92</c:v>
                </c:pt>
                <c:pt idx="1">
                  <c:v>92.96</c:v>
                </c:pt>
                <c:pt idx="2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9B-408B-A08B-3A36FFAFF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1.69</c:v>
                </c:pt>
                <c:pt idx="2">
                  <c:v>3.08</c:v>
                </c:pt>
                <c:pt idx="3">
                  <c:v>1.23</c:v>
                </c:pt>
                <c:pt idx="4">
                  <c:v>1.1499999999999999</c:v>
                </c:pt>
                <c:pt idx="5">
                  <c:v>0.38</c:v>
                </c:pt>
                <c:pt idx="6">
                  <c:v>1.62</c:v>
                </c:pt>
                <c:pt idx="7">
                  <c:v>1</c:v>
                </c:pt>
                <c:pt idx="8">
                  <c:v>0.65</c:v>
                </c:pt>
                <c:pt idx="9">
                  <c:v>0.62</c:v>
                </c:pt>
                <c:pt idx="10">
                  <c:v>0.69</c:v>
                </c:pt>
                <c:pt idx="11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85.92</c:v>
                </c:pt>
                <c:pt idx="1">
                  <c:v>92.96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6.54</c:v>
                </c:pt>
                <c:pt idx="1">
                  <c:v>5.88</c:v>
                </c:pt>
                <c:pt idx="2">
                  <c:v>4.7699999999999996</c:v>
                </c:pt>
                <c:pt idx="3">
                  <c:v>5.46</c:v>
                </c:pt>
                <c:pt idx="4">
                  <c:v>5.31</c:v>
                </c:pt>
                <c:pt idx="5">
                  <c:v>4.2300000000000004</c:v>
                </c:pt>
                <c:pt idx="6">
                  <c:v>3.81</c:v>
                </c:pt>
                <c:pt idx="7">
                  <c:v>4.2699999999999996</c:v>
                </c:pt>
                <c:pt idx="8">
                  <c:v>4.42</c:v>
                </c:pt>
                <c:pt idx="9">
                  <c:v>5.77</c:v>
                </c:pt>
                <c:pt idx="10">
                  <c:v>3.35</c:v>
                </c:pt>
                <c:pt idx="11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4-449F-99DE-26CE13431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7.6</c:v>
                </c:pt>
                <c:pt idx="1">
                  <c:v>6.36</c:v>
                </c:pt>
                <c:pt idx="2">
                  <c:v>6</c:v>
                </c:pt>
                <c:pt idx="3">
                  <c:v>5.44</c:v>
                </c:pt>
                <c:pt idx="4">
                  <c:v>5.24</c:v>
                </c:pt>
                <c:pt idx="5">
                  <c:v>4.5999999999999996</c:v>
                </c:pt>
                <c:pt idx="6">
                  <c:v>4</c:v>
                </c:pt>
                <c:pt idx="7">
                  <c:v>4.28</c:v>
                </c:pt>
                <c:pt idx="8">
                  <c:v>4.4800000000000004</c:v>
                </c:pt>
                <c:pt idx="9">
                  <c:v>5.52</c:v>
                </c:pt>
                <c:pt idx="10">
                  <c:v>3.2</c:v>
                </c:pt>
                <c:pt idx="11">
                  <c:v>5.04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4-449F-99DE-26CE13431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1.69</c:v>
                </c:pt>
                <c:pt idx="2">
                  <c:v>3.08</c:v>
                </c:pt>
                <c:pt idx="3">
                  <c:v>1.23</c:v>
                </c:pt>
                <c:pt idx="4">
                  <c:v>1.1499999999999999</c:v>
                </c:pt>
                <c:pt idx="5">
                  <c:v>0.38</c:v>
                </c:pt>
                <c:pt idx="6">
                  <c:v>1.62</c:v>
                </c:pt>
                <c:pt idx="7">
                  <c:v>1</c:v>
                </c:pt>
                <c:pt idx="8">
                  <c:v>0.65</c:v>
                </c:pt>
                <c:pt idx="9">
                  <c:v>0.62</c:v>
                </c:pt>
                <c:pt idx="10">
                  <c:v>0.69</c:v>
                </c:pt>
                <c:pt idx="11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132-B1D3-A37BBD4988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2.8</c:v>
                </c:pt>
                <c:pt idx="1">
                  <c:v>1.6</c:v>
                </c:pt>
                <c:pt idx="2">
                  <c:v>3.28</c:v>
                </c:pt>
                <c:pt idx="3">
                  <c:v>1.2</c:v>
                </c:pt>
                <c:pt idx="4">
                  <c:v>1.2</c:v>
                </c:pt>
                <c:pt idx="5">
                  <c:v>1.56</c:v>
                </c:pt>
                <c:pt idx="6">
                  <c:v>2.2000000000000002</c:v>
                </c:pt>
                <c:pt idx="7">
                  <c:v>0.96</c:v>
                </c:pt>
                <c:pt idx="8">
                  <c:v>0.64</c:v>
                </c:pt>
                <c:pt idx="9">
                  <c:v>0.96</c:v>
                </c:pt>
                <c:pt idx="10">
                  <c:v>0.88</c:v>
                </c:pt>
                <c:pt idx="11">
                  <c:v>1.92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6-4132-B1D3-A37BBD498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2-4154-A916-98D0C6C10E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E2-4154-A916-98D0C6C10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85F2-8425-4F8B-90DA-662F1F47545A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6AA98-5515-48F4-BDE6-10182BDD0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9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1316-F685-41F2-A8E1-8E3714F82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1BB0E-0D40-44FD-B7B2-6C6D45C1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9FAF1-225C-4FCE-96F7-67BE872F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1AB6-24A7-43A5-B1C5-5F1D1D94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526ED-9619-4ED5-9F15-75A012B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7993-0714-4776-80B2-075B6B06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78D2-279A-4B5D-9355-C0806470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951D1-7BC1-4822-B72D-16FDDFB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2116F-6150-4990-B480-EA3F224D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C976-8D29-45BC-85AF-D19350CC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8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4D725-94C7-437D-83B3-E5759C494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7DC3-2B20-424D-A093-3D6D65B0D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90117-DA41-4E4B-80CC-E6CD9C77D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2F57B-B680-4970-8489-3BC8FAE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20719-9D65-45FB-BE4E-DA3AA2CB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5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DF30-63D9-47E9-A6C4-DA60A13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B46A-50C8-4AE8-B4C8-12DFF640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1C5D-0704-41B9-9DF2-3E7B9087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025E-E631-4A8F-BE9A-DC7DE256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7D07-0659-419A-9459-BE6C27EC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1756-BAA7-4424-8B86-3B2CBE02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67ED-83CC-4B6C-9C9A-D5D844C35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1E1BD-F67B-4CAE-B4A3-1DBA410C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3DB9-DDC5-4BCD-9753-6C1DC6D9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4169-8D19-4C3A-B67E-B4E0A629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E903-2339-4D14-AA6C-351A5AA1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6F63-EC4D-456E-9CD4-461CC3C9B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4ECE-5207-4EC4-BB4A-79E6BA10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FE56-3A60-4537-A3E9-CAA3ED86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5C4FA-6439-4A3D-8D2F-AFD0688B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41BC-0156-407B-AA29-2834C6A9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4312-D35B-4639-B0BA-5D7BBF0B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D4217-9EA4-460B-B2E5-D572262A2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6EB2F-51E6-4823-87C3-23B15A4FB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7FCD8-DB31-40AE-8620-A78AB4B00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434C5-62B1-4A59-8B23-BC5C76ADC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6CE63-D29D-4B24-8998-7EDD61D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F2C3-ABD1-400A-AC16-1D93787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DD87C-610C-4758-BE80-BA904C8B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49A5-55F3-4371-A4AE-0D2A76D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5A8DB-6A03-43D4-8E5C-373BBFB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07CB-BBC1-4235-8B87-D4B4BC66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C5AA6-3966-43B5-9024-147B363B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5E9D7-5FC8-4F7F-8546-3F977DC8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51607-6ACE-466B-85E1-D3C15892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9D793-47AA-46AA-8AB9-16FA946B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DB0C-8EAF-4CBF-B7DA-02D7CA92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F5AD-2EF4-4B21-8E85-6A78F7DE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61A5A-CE7C-40DC-A4A9-A5500FFE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42833-1CDB-4029-AD79-BB20AE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A557D-CA6C-4147-8018-4994195D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F9D-B040-47EF-AB37-387AAE5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4BF5-CADA-43C4-B54D-9FB4DBC1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E8C2-F658-4EFA-84BD-EEA0A4EA7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2044-727F-4A74-8209-1FFF05C3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EC1BC-B39E-4E0D-9A4C-73442CD7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545D-3029-4867-9D95-BE4D9BCD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29699-731E-48F1-BF03-46508476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7E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D196F-CDB8-495C-A7BD-293A8E62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04E8B-447D-418C-874A-69C6AD97C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6D6DC-DC54-4E42-82C5-44689449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E70F-9A8C-4D27-89CF-E6F2456E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54AC-F0FB-44AE-B441-8E740B7D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Relationship Id="rId9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2.jpe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.jpeg"/><Relationship Id="rId7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image" Target="../media/image3.jpeg"/><Relationship Id="rId9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image" Target="../media/image2.jpeg"/><Relationship Id="rId7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image" Target="../media/image3.jpeg"/><Relationship Id="rId9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image" Target="../media/image2.jpeg"/><Relationship Id="rId7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image" Target="../media/image3.jpeg"/><Relationship Id="rId9" Type="http://schemas.openxmlformats.org/officeDocument/2006/relationships/chart" Target="../charts/char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A7CF2-0F2C-4883-BA4C-1A1CD6615A42}"/>
              </a:ext>
            </a:extLst>
          </p:cNvPr>
          <p:cNvSpPr/>
          <p:nvPr/>
        </p:nvSpPr>
        <p:spPr>
          <a:xfrm>
            <a:off x="242976" y="224828"/>
            <a:ext cx="11706045" cy="655072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79323E-63BA-4B13-9A66-7D756717C707}"/>
              </a:ext>
            </a:extLst>
          </p:cNvPr>
          <p:cNvSpPr txBox="1"/>
          <p:nvPr/>
        </p:nvSpPr>
        <p:spPr>
          <a:xfrm>
            <a:off x="242975" y="290754"/>
            <a:ext cx="1170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โจทย์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1262D4-F77F-4320-8672-B629509CB613}"/>
              </a:ext>
            </a:extLst>
          </p:cNvPr>
          <p:cNvSpPr/>
          <p:nvPr/>
        </p:nvSpPr>
        <p:spPr>
          <a:xfrm>
            <a:off x="242975" y="954686"/>
            <a:ext cx="11706045" cy="5612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3B6DC7-6507-44AE-9FF1-B7488988D65E}"/>
              </a:ext>
            </a:extLst>
          </p:cNvPr>
          <p:cNvSpPr txBox="1"/>
          <p:nvPr/>
        </p:nvSpPr>
        <p:spPr>
          <a:xfrm>
            <a:off x="337147" y="1210394"/>
            <a:ext cx="115176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กรอกข้อมูลทั่วไป (โรงเรียน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ชื่อสกุล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คะแนนที่นำมาใช้ในการหาค่า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การทดสอบ)</a:t>
            </a: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ทำการใส่ข้อมูลคะแนนลงใน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ตามคะแนนที่เลือกใช้</a:t>
            </a:r>
          </a:p>
          <a:p>
            <a:pPr marL="801688" lvl="1" indent="-344488">
              <a:buFont typeface="Wingdings" panose="05000000000000000000" pitchFamily="2" charset="2"/>
              <a:buChar char="q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กรณีที่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แล้ว ให้ไปกรอกข้อมูลผลคะแนนที่ได้ลงในหน้า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“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ข้อมูลผล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Pre-Test”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ทำกรากรอกข้อมูลคะแนนเฉลี่ยของแต่ละด้านลงในกราฟแท่งและทำการวิเคราะห์ผลลงในช่องว่างตามโจทย์ที่กำหนด</a:t>
            </a:r>
            <a:endParaRPr lang="th-TH" sz="2000" u="sng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ทำการคำนวณหาค่า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(หลังจากที่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เรียบร้อยแล้ว)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โดยนำคะแนน </a:t>
            </a:r>
            <a:b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มาคำนวณลงในไฟล์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และสามารถ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กราฟที่แสดงผลมาวางในช่อง 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และทำการวิเคราะห์ผลที่ได้ ลงในช่องว่างตามโจทย์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en-US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th-TH" sz="14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หมายเหตุ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สามารถคำนวณได้ในไฟล์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ที่ทางทีมงานแนบให้ และสามารถ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กราฟจาก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ลงมาใส่ใน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และหากท่านใดที่ต้องการความช่วยเหลือ สามารถติดต่อสอบถามหรือทำการนัดหมายคลินิกให้คำปรึกษาได้ที่ เบอร์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089-4705881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(แจ็ค) หรือสามารถแอด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Line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ได้ที่เบอร์โทรศัพท์ที่แจ้งไว้ให้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3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C68B6B-C93D-4B78-B5D2-833E15813E79}"/>
              </a:ext>
            </a:extLst>
          </p:cNvPr>
          <p:cNvSpPr txBox="1"/>
          <p:nvPr/>
        </p:nvSpPr>
        <p:spPr>
          <a:xfrm>
            <a:off x="362310" y="1079374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โรงเรียน................................................................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.....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		Line ID : 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265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477BE-8369-4613-80C9-A0334F702768}"/>
              </a:ext>
            </a:extLst>
          </p:cNvPr>
          <p:cNvSpPr txBox="1"/>
          <p:nvPr/>
        </p:nvSpPr>
        <p:spPr>
          <a:xfrm>
            <a:off x="362309" y="1077092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โรงเรียนตัวอย่าง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นายสมมติ ตัวอย่าง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ครูวิชาการ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081-2345678		Line ID : sommut123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ประถมศึกษาปีที่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ภาษาไทย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คณิตศาสตร์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ภาษาอังกฤษ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แบบทดสอบ อ.ไซหนับ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28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พ.ค.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22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ก.ย.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0434E-7CAB-41FA-AA4D-6E1CA98C03D4}"/>
              </a:ext>
            </a:extLst>
          </p:cNvPr>
          <p:cNvSpPr txBox="1"/>
          <p:nvPr/>
        </p:nvSpPr>
        <p:spPr>
          <a:xfrm>
            <a:off x="4919599" y="279464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09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2483762" y="1140575"/>
            <a:ext cx="9400017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5573035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686216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7393115" y="5185476"/>
            <a:ext cx="451542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ผลที่เกิดขึ้นจากการทดสอบ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10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686218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มีเป้าหมายให้เกิดผลอะไรจากการปรับการสอน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lvl="0">
              <a:defRPr/>
            </a:pPr>
            <a:endParaRPr lang="th-TH" sz="14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7393115" y="5193030"/>
            <a:ext cx="4500049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จะปรับการเรียนการสอนอย่างไร ให้ไปถึงเป้าหมาย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ข้อค้นพบและสิ่งที่ได้เรียนรู้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7992449"/>
              </p:ext>
            </p:extLst>
          </p:nvPr>
        </p:nvGraphicFramePr>
        <p:xfrm>
          <a:off x="2678614" y="1434615"/>
          <a:ext cx="2828255" cy="235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3004268"/>
              </p:ext>
            </p:extLst>
          </p:nvPr>
        </p:nvGraphicFramePr>
        <p:xfrm>
          <a:off x="5714228" y="1434616"/>
          <a:ext cx="2828255" cy="235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8305915"/>
              </p:ext>
            </p:extLst>
          </p:nvPr>
        </p:nvGraphicFramePr>
        <p:xfrm>
          <a:off x="8746489" y="1434615"/>
          <a:ext cx="1542643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493138" y="1434615"/>
          <a:ext cx="1212094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5792506" y="1171245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157</a:t>
            </a:r>
          </a:p>
        </p:txBody>
      </p:sp>
    </p:spTree>
    <p:extLst>
      <p:ext uri="{BB962C8B-B14F-4D97-AF65-F5344CB8AC3E}">
        <p14:creationId xmlns:p14="http://schemas.microsoft.com/office/powerpoint/2010/main" val="19101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5368238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??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71812"/>
              </p:ext>
            </p:extLst>
          </p:nvPr>
        </p:nvGraphicFramePr>
        <p:xfrm>
          <a:off x="408074" y="3096349"/>
          <a:ext cx="1838691" cy="71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157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C8C3887-E2F1-476D-A835-C0B9574EF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1091661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7DDF104C-07E6-4EF4-90A9-252EC40F0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2393882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AC05254E-E627-47EF-A7EA-51343F64F4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510526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91D1064-38EF-4F01-AAD4-D7F42449F299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33B5E8-4443-42A7-91C5-B08A96AE8665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264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0.16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21036"/>
              </p:ext>
            </p:extLst>
          </p:nvPr>
        </p:nvGraphicFramePr>
        <p:xfrm>
          <a:off x="408074" y="3096349"/>
          <a:ext cx="1838691" cy="73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17/1/66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24/3/66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85.92</a:t>
                      </a: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92.96</a:t>
                      </a: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43.22</a:t>
                      </a: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43.19</a:t>
                      </a: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DEC4CF5-5A63-4FEF-88D7-548438A4AD72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D117B7F2-F8D1-4B4B-B2AF-4FA8449BB8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2613756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2" name="Chart 71">
            <a:extLst>
              <a:ext uri="{FF2B5EF4-FFF2-40B4-BE49-F238E27FC236}">
                <a16:creationId xmlns:a16="http://schemas.microsoft.com/office/drawing/2014/main" id="{EC82C7D9-4FF0-4B5F-A7AF-C5C2EABB4551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3" name="TextBox 72">
            <a:extLst>
              <a:ext uri="{FF2B5EF4-FFF2-40B4-BE49-F238E27FC236}">
                <a16:creationId xmlns:a16="http://schemas.microsoft.com/office/drawing/2014/main" id="{EA1E7DF9-A10A-4D37-B0E4-0A28F307E192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8C07F8B3-D20D-400B-AACD-3EDB64E7E2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8561780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F4DA93EB-D7F8-47B5-90F9-5E994A0B9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3984752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pSp>
        <p:nvGrpSpPr>
          <p:cNvPr id="51" name="Group 50">
            <a:extLst>
              <a:ext uri="{FF2B5EF4-FFF2-40B4-BE49-F238E27FC236}">
                <a16:creationId xmlns:a16="http://schemas.microsoft.com/office/drawing/2014/main" id="{5D4CB606-67EE-4E60-AAE8-11704F7A3CA2}"/>
              </a:ext>
            </a:extLst>
          </p:cNvPr>
          <p:cNvGrpSpPr/>
          <p:nvPr/>
        </p:nvGrpSpPr>
        <p:grpSpPr>
          <a:xfrm>
            <a:off x="2917121" y="1754709"/>
            <a:ext cx="2854547" cy="1805022"/>
            <a:chOff x="0" y="0"/>
            <a:chExt cx="3034180" cy="193041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70307BDD-9D28-45E2-B4EE-3F6B8ADBE67D}"/>
                </a:ext>
              </a:extLst>
            </p:cNvPr>
            <p:cNvGrpSpPr/>
            <p:nvPr/>
          </p:nvGrpSpPr>
          <p:grpSpPr>
            <a:xfrm>
              <a:off x="0" y="0"/>
              <a:ext cx="3034180" cy="1930415"/>
              <a:chOff x="0" y="0"/>
              <a:chExt cx="5380598" cy="3444158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A964C5E-5105-4A4A-BFB6-811B923BE683}"/>
                  </a:ext>
                </a:extLst>
              </p:cNvPr>
              <p:cNvSpPr/>
              <p:nvPr/>
            </p:nvSpPr>
            <p:spPr>
              <a:xfrm>
                <a:off x="74193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4B1C4C08-CF48-471C-BD09-2B10A8DFE301}"/>
                  </a:ext>
                </a:extLst>
              </p:cNvPr>
              <p:cNvGrpSpPr/>
              <p:nvPr/>
            </p:nvGrpSpPr>
            <p:grpSpPr>
              <a:xfrm>
                <a:off x="0" y="0"/>
                <a:ext cx="5380598" cy="3444158"/>
                <a:chOff x="0" y="0"/>
                <a:chExt cx="5380598" cy="3444158"/>
              </a:xfrm>
            </p:grpSpPr>
            <p:graphicFrame>
              <p:nvGraphicFramePr>
                <p:cNvPr id="59" name="Chart 58">
                  <a:extLst>
                    <a:ext uri="{FF2B5EF4-FFF2-40B4-BE49-F238E27FC236}">
                      <a16:creationId xmlns:a16="http://schemas.microsoft.com/office/drawing/2014/main" id="{0F948AB5-7CAB-4ACD-911A-810FA89D8009}"/>
                    </a:ext>
                  </a:extLst>
                </p:cNvPr>
                <p:cNvGraphicFramePr/>
                <p:nvPr/>
              </p:nvGraphicFramePr>
              <p:xfrm>
                <a:off x="0" y="331386"/>
                <a:ext cx="5380598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9"/>
                </a:graphicData>
              </a:graphic>
            </p:graphicFrame>
            <p:graphicFrame>
              <p:nvGraphicFramePr>
                <p:cNvPr id="60" name="Chart 59">
                  <a:extLst>
                    <a:ext uri="{FF2B5EF4-FFF2-40B4-BE49-F238E27FC236}">
                      <a16:creationId xmlns:a16="http://schemas.microsoft.com/office/drawing/2014/main" id="{5C328D5A-E910-4841-A23B-7DBB105CE831}"/>
                    </a:ext>
                  </a:extLst>
                </p:cNvPr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268712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</p:grp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EDC6ED1-F920-407D-BF1E-2E73BB0D4422}"/>
                </a:ext>
              </a:extLst>
            </p:cNvPr>
            <p:cNvCxnSpPr/>
            <p:nvPr/>
          </p:nvCxnSpPr>
          <p:spPr>
            <a:xfrm>
              <a:off x="170401" y="1692829"/>
              <a:ext cx="27264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8A6F2DB-702E-4BBF-81EC-956E107B3052}"/>
              </a:ext>
            </a:extLst>
          </p:cNvPr>
          <p:cNvCxnSpPr>
            <a:cxnSpLocks/>
            <a:stCxn id="62" idx="2"/>
          </p:cNvCxnSpPr>
          <p:nvPr/>
        </p:nvCxnSpPr>
        <p:spPr>
          <a:xfrm>
            <a:off x="4380968" y="2111688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644621C8-C8F8-4767-9CD8-11A5E4677179}"/>
              </a:ext>
            </a:extLst>
          </p:cNvPr>
          <p:cNvSpPr txBox="1"/>
          <p:nvPr/>
        </p:nvSpPr>
        <p:spPr>
          <a:xfrm>
            <a:off x="4235145" y="1803911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7EE8E9E-A5C0-42ED-89F9-465AF99148A5}"/>
              </a:ext>
            </a:extLst>
          </p:cNvPr>
          <p:cNvSpPr txBox="1"/>
          <p:nvPr/>
        </p:nvSpPr>
        <p:spPr>
          <a:xfrm>
            <a:off x="4371239" y="1803911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B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73F5CD3-34DB-4C73-ADA7-14342B9ADD95}"/>
              </a:ext>
            </a:extLst>
          </p:cNvPr>
          <p:cNvCxnSpPr>
            <a:cxnSpLocks/>
            <a:stCxn id="64" idx="2"/>
          </p:cNvCxnSpPr>
          <p:nvPr/>
        </p:nvCxnSpPr>
        <p:spPr>
          <a:xfrm flipH="1">
            <a:off x="4509962" y="2111688"/>
            <a:ext cx="7100" cy="1245375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919599" y="2143775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  <p:graphicFrame>
        <p:nvGraphicFramePr>
          <p:cNvPr id="89" name="Chart 88">
            <a:extLst>
              <a:ext uri="{FF2B5EF4-FFF2-40B4-BE49-F238E27FC236}">
                <a16:creationId xmlns:a16="http://schemas.microsoft.com/office/drawing/2014/main" id="{71D65006-2155-4C71-85BA-9E21F0B852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4826941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90" name="Rectangle 89">
            <a:extLst>
              <a:ext uri="{FF2B5EF4-FFF2-40B4-BE49-F238E27FC236}">
                <a16:creationId xmlns:a16="http://schemas.microsoft.com/office/drawing/2014/main" id="{9DA6745E-6CC4-439B-8426-293D0F9F523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157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E91A47D-B473-4F48-8D69-7C83972237A7}"/>
              </a:ext>
            </a:extLst>
          </p:cNvPr>
          <p:cNvSpPr/>
          <p:nvPr/>
        </p:nvSpPr>
        <p:spPr>
          <a:xfrm>
            <a:off x="7993531" y="2207036"/>
            <a:ext cx="144343" cy="13344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EF9BDCF-3EC5-4CA9-A3E6-6A221AB29EC9}"/>
              </a:ext>
            </a:extLst>
          </p:cNvPr>
          <p:cNvSpPr/>
          <p:nvPr/>
        </p:nvSpPr>
        <p:spPr>
          <a:xfrm>
            <a:off x="8893682" y="2207035"/>
            <a:ext cx="148959" cy="13344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5B43FA1-0419-4DA5-A2A4-3746DB81FE10}"/>
              </a:ext>
            </a:extLst>
          </p:cNvPr>
          <p:cNvSpPr/>
          <p:nvPr/>
        </p:nvSpPr>
        <p:spPr>
          <a:xfrm>
            <a:off x="7453280" y="2212218"/>
            <a:ext cx="117342" cy="13292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1C802B1-D75A-462E-87CA-29EF00D2FFB2}"/>
              </a:ext>
            </a:extLst>
          </p:cNvPr>
          <p:cNvSpPr/>
          <p:nvPr/>
        </p:nvSpPr>
        <p:spPr>
          <a:xfrm>
            <a:off x="9182564" y="2207328"/>
            <a:ext cx="410834" cy="13344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03A59BA-AE9A-4B10-A4B3-D9919BA74220}"/>
              </a:ext>
            </a:extLst>
          </p:cNvPr>
          <p:cNvSpPr/>
          <p:nvPr/>
        </p:nvSpPr>
        <p:spPr>
          <a:xfrm>
            <a:off x="9733882" y="2207035"/>
            <a:ext cx="724733" cy="13344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7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834791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1342330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343021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767627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432BD47-C498-4329-AFDE-58E44CD143A3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1078EF73-994C-4BBD-B748-19BE901608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0372177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C92E9D8-06B5-4D6E-8600-C696C3E3B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828601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37B3DDFC-737F-46A5-A925-A8749A190C51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157</a:t>
            </a:r>
          </a:p>
        </p:txBody>
      </p:sp>
    </p:spTree>
    <p:extLst>
      <p:ext uri="{BB962C8B-B14F-4D97-AF65-F5344CB8AC3E}">
        <p14:creationId xmlns:p14="http://schemas.microsoft.com/office/powerpoint/2010/main" val="18062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D6C8D94-E375-43C4-996E-9D15374D4561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F539627-A494-40BC-8213-5D23B4CE5324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782230A-6161-41E0-AE70-8343CF9844B1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97220B72-BCC2-46A5-A816-528F5F8467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036762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ADA24C40-3824-48A0-8EB4-5E7554E536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5319031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FC9F0F4D-F7FC-4D30-90BC-066F34ACA8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182989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5A862116-ACF1-47BD-9334-004252EEE8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019660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54B892B1-85F8-48B9-8450-C8F8D3793106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931348B-99F2-4839-8806-F48B175C343A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B74B4515-496F-4ADA-8885-D5708CF68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6300089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AB4826CE-6936-4B19-BDEB-ED1662658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0294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EC7F1A36-D9AE-41F0-A978-B4665619C2FE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157</a:t>
            </a:r>
          </a:p>
        </p:txBody>
      </p:sp>
    </p:spTree>
    <p:extLst>
      <p:ext uri="{BB962C8B-B14F-4D97-AF65-F5344CB8AC3E}">
        <p14:creationId xmlns:p14="http://schemas.microsoft.com/office/powerpoint/2010/main" val="47835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3723</TotalTime>
  <Words>978</Words>
  <Application>Microsoft Office PowerPoint</Application>
  <PresentationFormat>Widescreen</PresentationFormat>
  <Paragraphs>157</Paragraphs>
  <Slides>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Cordia New</vt:lpstr>
      <vt:lpstr>Kanit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Anucha(Jac)</dc:creator>
  <cp:lastModifiedBy>Anucha(Jac)</cp:lastModifiedBy>
  <cp:revision>406</cp:revision>
  <dcterms:created xsi:type="dcterms:W3CDTF">2022-12-22T07:26:29Z</dcterms:created>
  <dcterms:modified xsi:type="dcterms:W3CDTF">2023-06-04T13:09:20Z</dcterms:modified>
</cp:coreProperties>
</file>