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4206" r:id="rId2"/>
    <p:sldId id="24207" r:id="rId3"/>
    <p:sldId id="24208" r:id="rId4"/>
    <p:sldId id="24211" r:id="rId5"/>
    <p:sldId id="23806" r:id="rId6"/>
    <p:sldId id="24212" r:id="rId7"/>
    <p:sldId id="24215" r:id="rId8"/>
    <p:sldId id="242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โจทย์" id="{FB432189-5566-4A46-9F53-0FF42EAE1511}">
          <p14:sldIdLst>
            <p14:sldId id="24206"/>
          </p14:sldIdLst>
        </p14:section>
        <p14:section name="ข้อมูลทั่วไป" id="{E2F61C6A-2963-4F7F-BAFD-D9F0AEE8B4E4}">
          <p14:sldIdLst>
            <p14:sldId id="24207"/>
            <p14:sldId id="24208"/>
          </p14:sldIdLst>
        </p14:section>
        <p14:section name="ข้อมูลผล Pre-Test" id="{7F2D6E44-B3A1-42DD-9512-8EB74DB82456}">
          <p14:sldIdLst>
            <p14:sldId id="24211"/>
          </p14:sldIdLst>
        </p14:section>
        <p14:section name="ข้อมูลผล Post-Test" id="{327EDF04-73A9-4E7D-A4C5-D6553F0AF4CF}">
          <p14:sldIdLst>
            <p14:sldId id="23806"/>
            <p14:sldId id="24212"/>
          </p14:sldIdLst>
        </p14:section>
        <p14:section name="ผล Post-Test ครั้งที่ 2" id="{04DE0069-C403-421D-8FD4-AC5023DDCF2A}">
          <p14:sldIdLst>
            <p14:sldId id="24215"/>
            <p14:sldId id="242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AF"/>
    <a:srgbClr val="B92B62"/>
    <a:srgbClr val="FFC000"/>
    <a:srgbClr val="4472C4"/>
    <a:srgbClr val="4C2585"/>
    <a:srgbClr val="5CD1DC"/>
    <a:srgbClr val="FFD2DF"/>
    <a:srgbClr val="267ADD"/>
    <a:srgbClr val="F4F9F1"/>
    <a:srgbClr val="EC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1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5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5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83.08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F-4460-8453-897E06D5C6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6F-4460-8453-897E06D5C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CC-412D-8C48-7000801B4AE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3CC-412D-8C48-7000801B4AEC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3CC-412D-8C48-7000801B4AE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83.08</c:v>
                </c:pt>
                <c:pt idx="1">
                  <c:v>85.74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CC-412D-8C48-7000801B4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6.79</c:v>
                </c:pt>
                <c:pt idx="1">
                  <c:v>5.67</c:v>
                </c:pt>
                <c:pt idx="2">
                  <c:v>5.44</c:v>
                </c:pt>
                <c:pt idx="3">
                  <c:v>4.62</c:v>
                </c:pt>
                <c:pt idx="4">
                  <c:v>4.7699999999999996</c:v>
                </c:pt>
                <c:pt idx="5">
                  <c:v>6</c:v>
                </c:pt>
                <c:pt idx="6">
                  <c:v>5.92</c:v>
                </c:pt>
                <c:pt idx="7">
                  <c:v>4.49</c:v>
                </c:pt>
                <c:pt idx="8">
                  <c:v>4.72</c:v>
                </c:pt>
                <c:pt idx="9">
                  <c:v>6.05</c:v>
                </c:pt>
                <c:pt idx="10">
                  <c:v>3.72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2-4525-B3C1-307F9BE4B4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6.9</c:v>
                </c:pt>
                <c:pt idx="1">
                  <c:v>6.05</c:v>
                </c:pt>
                <c:pt idx="2">
                  <c:v>5.62</c:v>
                </c:pt>
                <c:pt idx="3">
                  <c:v>4.72</c:v>
                </c:pt>
                <c:pt idx="4">
                  <c:v>5.03</c:v>
                </c:pt>
                <c:pt idx="5">
                  <c:v>6.13</c:v>
                </c:pt>
                <c:pt idx="6">
                  <c:v>5.97</c:v>
                </c:pt>
                <c:pt idx="7">
                  <c:v>4.54</c:v>
                </c:pt>
                <c:pt idx="8">
                  <c:v>4.7699999999999996</c:v>
                </c:pt>
                <c:pt idx="9">
                  <c:v>6.05</c:v>
                </c:pt>
                <c:pt idx="10">
                  <c:v>3.79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82-4525-B3C1-307F9BE4B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0.59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0.72</c:v>
                </c:pt>
                <c:pt idx="5">
                  <c:v>0.23</c:v>
                </c:pt>
                <c:pt idx="6">
                  <c:v>0.46</c:v>
                </c:pt>
                <c:pt idx="7">
                  <c:v>0.31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46-411A-B5EE-14D915DF84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0.62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0.74</c:v>
                </c:pt>
                <c:pt idx="5">
                  <c:v>0.38</c:v>
                </c:pt>
                <c:pt idx="6">
                  <c:v>0.54</c:v>
                </c:pt>
                <c:pt idx="7">
                  <c:v>0.28000000000000003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46-411A-B5EE-14D915DF84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AB-4438-9C9D-2B5E7C28CB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AB-4438-9C9D-2B5E7C28C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C-4182-B771-5B36649E54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DC-4182-B771-5B36649E54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3-4554-A3FD-2103460AC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17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ES'!$D$217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rgbClr val="267ADD"/>
              </a:solidFill>
              <a:round/>
            </a:ln>
            <a:effectLst/>
          </c:spPr>
          <c:marker>
            <c:symbol val="none"/>
          </c:marker>
          <c:cat>
            <c:numRef>
              <c:f>'Test ES'!$C$218:$C$388</c:f>
              <c:numCache>
                <c:formatCode>General</c:formatCode>
                <c:ptCount val="168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</c:numCache>
            </c:numRef>
          </c:cat>
          <c:val>
            <c:numRef>
              <c:f>'Test ES'!$D$218:$D$388</c:f>
              <c:numCache>
                <c:formatCode>General</c:formatCode>
                <c:ptCount val="168"/>
                <c:pt idx="1">
                  <c:v>1.0480894046148053E-3</c:v>
                </c:pt>
                <c:pt idx="2">
                  <c:v>1.1080294315521497E-3</c:v>
                </c:pt>
                <c:pt idx="3">
                  <c:v>1.1705991305167871E-3</c:v>
                </c:pt>
                <c:pt idx="4">
                  <c:v>1.2358593092571652E-3</c:v>
                </c:pt>
                <c:pt idx="5">
                  <c:v>1.3038685336993121E-3</c:v>
                </c:pt>
                <c:pt idx="6">
                  <c:v>1.3746828389683934E-3</c:v>
                </c:pt>
                <c:pt idx="7">
                  <c:v>1.4483554332661071E-3</c:v>
                </c:pt>
                <c:pt idx="8">
                  <c:v>1.5249363954542422E-3</c:v>
                </c:pt>
                <c:pt idx="9">
                  <c:v>1.6044723672720253E-3</c:v>
                </c:pt>
                <c:pt idx="10">
                  <c:v>1.6870062411911456E-3</c:v>
                </c:pt>
                <c:pt idx="11">
                  <c:v>1.7725768449871357E-3</c:v>
                </c:pt>
                <c:pt idx="12">
                  <c:v>1.8612186241784804E-3</c:v>
                </c:pt>
                <c:pt idx="13">
                  <c:v>1.9529613235548344E-3</c:v>
                </c:pt>
                <c:pt idx="14">
                  <c:v>2.0478296690826007E-3</c:v>
                </c:pt>
                <c:pt idx="15">
                  <c:v>2.1458430515390674E-3</c:v>
                </c:pt>
                <c:pt idx="16">
                  <c:v>2.2470152132849888E-3</c:v>
                </c:pt>
                <c:pt idx="17">
                  <c:v>2.3513539396390658E-3</c:v>
                </c:pt>
                <c:pt idx="18">
                  <c:v>2.4588607563658885E-3</c:v>
                </c:pt>
                <c:pt idx="19">
                  <c:v>2.5695306348308645E-3</c:v>
                </c:pt>
                <c:pt idx="20">
                  <c:v>2.6833517064108431E-3</c:v>
                </c:pt>
                <c:pt idx="21">
                  <c:v>2.8003049877772736E-3</c:v>
                </c:pt>
                <c:pt idx="22">
                  <c:v>2.9203641186889614E-3</c:v>
                </c:pt>
                <c:pt idx="23">
                  <c:v>3.0434951139436694E-3</c:v>
                </c:pt>
                <c:pt idx="24">
                  <c:v>3.1696561311411781E-3</c:v>
                </c:pt>
                <c:pt idx="25">
                  <c:v>3.2987972559049179E-3</c:v>
                </c:pt>
                <c:pt idx="26">
                  <c:v>3.4308603061942479E-3</c:v>
                </c:pt>
                <c:pt idx="27">
                  <c:v>3.5657786573147043E-3</c:v>
                </c:pt>
                <c:pt idx="28">
                  <c:v>3.7034770891990016E-3</c:v>
                </c:pt>
                <c:pt idx="29">
                  <c:v>3.8438716574865847E-3</c:v>
                </c:pt>
                <c:pt idx="30">
                  <c:v>3.9868695898745646E-3</c:v>
                </c:pt>
                <c:pt idx="31">
                  <c:v>4.1323692091473369E-3</c:v>
                </c:pt>
                <c:pt idx="32">
                  <c:v>4.2802598842164195E-3</c:v>
                </c:pt>
                <c:pt idx="33">
                  <c:v>4.4304220104159761E-3</c:v>
                </c:pt>
                <c:pt idx="34">
                  <c:v>4.5827270202033372E-3</c:v>
                </c:pt>
                <c:pt idx="35">
                  <c:v>4.7370374253077807E-3</c:v>
                </c:pt>
                <c:pt idx="36">
                  <c:v>4.8932068912551632E-3</c:v>
                </c:pt>
                <c:pt idx="37">
                  <c:v>5.0510803450712375E-3</c:v>
                </c:pt>
                <c:pt idx="38">
                  <c:v>5.2104941168328684E-3</c:v>
                </c:pt>
                <c:pt idx="39">
                  <c:v>5.3712761155945933E-3</c:v>
                </c:pt>
                <c:pt idx="40">
                  <c:v>5.5332460400686753E-3</c:v>
                </c:pt>
                <c:pt idx="41">
                  <c:v>5.6962156242804218E-3</c:v>
                </c:pt>
                <c:pt idx="42">
                  <c:v>5.8599889182582333E-3</c:v>
                </c:pt>
                <c:pt idx="43">
                  <c:v>6.0243626036499695E-3</c:v>
                </c:pt>
                <c:pt idx="44">
                  <c:v>6.1891263439850892E-3</c:v>
                </c:pt>
                <c:pt idx="45">
                  <c:v>6.3540631691262053E-3</c:v>
                </c:pt>
                <c:pt idx="46">
                  <c:v>6.5189498932754809E-3</c:v>
                </c:pt>
                <c:pt idx="47">
                  <c:v>6.6835575657214893E-3</c:v>
                </c:pt>
                <c:pt idx="48">
                  <c:v>6.8476519533320146E-3</c:v>
                </c:pt>
                <c:pt idx="49">
                  <c:v>7.0109940536187349E-3</c:v>
                </c:pt>
                <c:pt idx="50">
                  <c:v>7.1733406370221254E-3</c:v>
                </c:pt>
                <c:pt idx="51">
                  <c:v>7.3344448168901717E-3</c:v>
                </c:pt>
                <c:pt idx="52">
                  <c:v>7.4940566454539488E-3</c:v>
                </c:pt>
                <c:pt idx="53">
                  <c:v>7.6519237339378546E-3</c:v>
                </c:pt>
                <c:pt idx="54">
                  <c:v>7.8077918947834224E-3</c:v>
                </c:pt>
                <c:pt idx="55">
                  <c:v>7.9614058038144156E-3</c:v>
                </c:pt>
                <c:pt idx="56">
                  <c:v>8.1125096800282702E-3</c:v>
                </c:pt>
                <c:pt idx="57">
                  <c:v>8.2608479805661404E-3</c:v>
                </c:pt>
                <c:pt idx="58">
                  <c:v>8.4061661082917016E-3</c:v>
                </c:pt>
                <c:pt idx="59">
                  <c:v>8.5482111292984938E-3</c:v>
                </c:pt>
                <c:pt idx="60">
                  <c:v>8.6867324975679876E-3</c:v>
                </c:pt>
                <c:pt idx="61">
                  <c:v>8.8214827839162031E-3</c:v>
                </c:pt>
                <c:pt idx="62">
                  <c:v>8.9522184062968899E-3</c:v>
                </c:pt>
                <c:pt idx="63">
                  <c:v>9.0787003584741656E-3</c:v>
                </c:pt>
                <c:pt idx="64">
                  <c:v>9.2006949340379951E-3</c:v>
                </c:pt>
                <c:pt idx="65">
                  <c:v>9.3179744427124532E-3</c:v>
                </c:pt>
                <c:pt idx="66">
                  <c:v>9.430317915899487E-3</c:v>
                </c:pt>
                <c:pt idx="67">
                  <c:v>9.5375117984105619E-3</c:v>
                </c:pt>
                <c:pt idx="68">
                  <c:v>9.6393506233648802E-3</c:v>
                </c:pt>
                <c:pt idx="69">
                  <c:v>9.7356376672762431E-3</c:v>
                </c:pt>
                <c:pt idx="70">
                  <c:v>9.8261855824107146E-3</c:v>
                </c:pt>
                <c:pt idx="71">
                  <c:v>9.9108170035741034E-3</c:v>
                </c:pt>
                <c:pt idx="72">
                  <c:v>9.9893651265814624E-3</c:v>
                </c:pt>
                <c:pt idx="73">
                  <c:v>1.0061674255769983E-2</c:v>
                </c:pt>
                <c:pt idx="74">
                  <c:v>1.0127600318041314E-2</c:v>
                </c:pt>
                <c:pt idx="75">
                  <c:v>1.0187011341058759E-2</c:v>
                </c:pt>
                <c:pt idx="76">
                  <c:v>1.0239787893378408E-2</c:v>
                </c:pt>
                <c:pt idx="77">
                  <c:v>1.0285823484460062E-2</c:v>
                </c:pt>
                <c:pt idx="78">
                  <c:v>1.0325024922682906E-2</c:v>
                </c:pt>
                <c:pt idx="79">
                  <c:v>1.0357312629681365E-2</c:v>
                </c:pt>
                <c:pt idx="80">
                  <c:v>1.0382620909517186E-2</c:v>
                </c:pt>
                <c:pt idx="81">
                  <c:v>1.040089817141338E-2</c:v>
                </c:pt>
                <c:pt idx="82">
                  <c:v>1.0412107104993075E-2</c:v>
                </c:pt>
                <c:pt idx="83">
                  <c:v>1.0416224807190134E-2</c:v>
                </c:pt>
                <c:pt idx="84">
                  <c:v>1.0413242860227323E-2</c:v>
                </c:pt>
                <c:pt idx="85">
                  <c:v>1.0403167360290443E-2</c:v>
                </c:pt>
                <c:pt idx="86">
                  <c:v>1.0386018896761651E-2</c:v>
                </c:pt>
                <c:pt idx="87">
                  <c:v>1.0361832482111063E-2</c:v>
                </c:pt>
                <c:pt idx="88">
                  <c:v>1.033065743278073E-2</c:v>
                </c:pt>
                <c:pt idx="89">
                  <c:v>1.0292557201628205E-2</c:v>
                </c:pt>
                <c:pt idx="90">
                  <c:v>1.0247609162726526E-2</c:v>
                </c:pt>
                <c:pt idx="91">
                  <c:v>1.0195904349542186E-2</c:v>
                </c:pt>
                <c:pt idx="92">
                  <c:v>1.0137547147731078E-2</c:v>
                </c:pt>
                <c:pt idx="93">
                  <c:v>1.0072654944003504E-2</c:v>
                </c:pt>
                <c:pt idx="94">
                  <c:v>1.00013577327113E-2</c:v>
                </c:pt>
                <c:pt idx="95">
                  <c:v>9.9237976820024144E-3</c:v>
                </c:pt>
                <c:pt idx="96">
                  <c:v>9.840128661569204E-3</c:v>
                </c:pt>
                <c:pt idx="97">
                  <c:v>9.7505157341856111E-3</c:v>
                </c:pt>
                <c:pt idx="98">
                  <c:v>9.6551346133840477E-3</c:v>
                </c:pt>
                <c:pt idx="99">
                  <c:v>9.5541710897647149E-3</c:v>
                </c:pt>
                <c:pt idx="100">
                  <c:v>9.4478204285569876E-3</c:v>
                </c:pt>
                <c:pt idx="101">
                  <c:v>9.3362867411642854E-3</c:v>
                </c:pt>
                <c:pt idx="102">
                  <c:v>9.219782333519614E-3</c:v>
                </c:pt>
                <c:pt idx="103">
                  <c:v>9.0985270341584004E-3</c:v>
                </c:pt>
                <c:pt idx="104">
                  <c:v>8.9727475049780885E-3</c:v>
                </c:pt>
                <c:pt idx="105">
                  <c:v>8.8426765376999981E-3</c:v>
                </c:pt>
                <c:pt idx="106">
                  <c:v>8.708552339077991E-3</c:v>
                </c:pt>
                <c:pt idx="107">
                  <c:v>8.5706178079107808E-3</c:v>
                </c:pt>
                <c:pt idx="108">
                  <c:v>8.4291198069102631E-3</c:v>
                </c:pt>
                <c:pt idx="109">
                  <c:v>8.284308432457272E-3</c:v>
                </c:pt>
                <c:pt idx="110">
                  <c:v>8.1364362852392527E-3</c:v>
                </c:pt>
                <c:pt idx="111">
                  <c:v>7.9857577447117294E-3</c:v>
                </c:pt>
                <c:pt idx="112">
                  <c:v>7.832528250257792E-3</c:v>
                </c:pt>
                <c:pt idx="113">
                  <c:v>7.6770035918379362E-3</c:v>
                </c:pt>
                <c:pt idx="114">
                  <c:v>7.519439212826916E-3</c:v>
                </c:pt>
                <c:pt idx="115">
                  <c:v>7.3600895276259128E-3</c:v>
                </c:pt>
                <c:pt idx="116">
                  <c:v>7.1992072565181114E-3</c:v>
                </c:pt>
                <c:pt idx="117">
                  <c:v>7.0370427801044657E-3</c:v>
                </c:pt>
                <c:pt idx="118">
                  <c:v>6.8738435155154681E-3</c:v>
                </c:pt>
                <c:pt idx="119">
                  <c:v>6.7098533164446647E-3</c:v>
                </c:pt>
                <c:pt idx="120">
                  <c:v>6.5453118988920422E-3</c:v>
                </c:pt>
                <c:pt idx="121">
                  <c:v>6.3804542943410722E-3</c:v>
                </c:pt>
                <c:pt idx="122">
                  <c:v>6.2155103319233556E-3</c:v>
                </c:pt>
                <c:pt idx="123">
                  <c:v>6.0507041509507975E-3</c:v>
                </c:pt>
                <c:pt idx="124">
                  <c:v>5.8862537450178774E-3</c:v>
                </c:pt>
                <c:pt idx="125">
                  <c:v>5.7223705386973793E-3</c:v>
                </c:pt>
                <c:pt idx="126">
                  <c:v>5.5592589976727492E-3</c:v>
                </c:pt>
                <c:pt idx="127">
                  <c:v>5.3971162729703828E-3</c:v>
                </c:pt>
                <c:pt idx="128">
                  <c:v>5.2361318797765483E-3</c:v>
                </c:pt>
                <c:pt idx="129">
                  <c:v>5.076487411147421E-3</c:v>
                </c:pt>
                <c:pt idx="130">
                  <c:v>4.9183562867478967E-3</c:v>
                </c:pt>
                <c:pt idx="131">
                  <c:v>4.7619035365862525E-3</c:v>
                </c:pt>
                <c:pt idx="132">
                  <c:v>4.6072856195484594E-3</c:v>
                </c:pt>
                <c:pt idx="133">
                  <c:v>4.4546502763785556E-3</c:v>
                </c:pt>
                <c:pt idx="134">
                  <c:v>4.3041364166010575E-3</c:v>
                </c:pt>
                <c:pt idx="135">
                  <c:v>4.1558740387383055E-3</c:v>
                </c:pt>
                <c:pt idx="136">
                  <c:v>4.0099841830407643E-3</c:v>
                </c:pt>
                <c:pt idx="137">
                  <c:v>3.8665789158219806E-3</c:v>
                </c:pt>
                <c:pt idx="138">
                  <c:v>3.7257613443728594E-3</c:v>
                </c:pt>
                <c:pt idx="139">
                  <c:v>3.587625661322238E-3</c:v>
                </c:pt>
                <c:pt idx="140">
                  <c:v>3.45225721721299E-3</c:v>
                </c:pt>
                <c:pt idx="141">
                  <c:v>3.3197326199752362E-3</c:v>
                </c:pt>
                <c:pt idx="142">
                  <c:v>3.1901198599007456E-3</c:v>
                </c:pt>
                <c:pt idx="143">
                  <c:v>3.0634784586555581E-3</c:v>
                </c:pt>
                <c:pt idx="144">
                  <c:v>2.9398596408110344E-3</c:v>
                </c:pt>
                <c:pt idx="145">
                  <c:v>2.8193065263271496E-3</c:v>
                </c:pt>
                <c:pt idx="146">
                  <c:v>2.7018543423855111E-3</c:v>
                </c:pt>
                <c:pt idx="147">
                  <c:v>2.5875306529433216E-3</c:v>
                </c:pt>
                <c:pt idx="148">
                  <c:v>2.4763556043629819E-3</c:v>
                </c:pt>
                <c:pt idx="149">
                  <c:v>2.368342185464931E-3</c:v>
                </c:pt>
                <c:pt idx="150">
                  <c:v>2.2634965003533901E-3</c:v>
                </c:pt>
                <c:pt idx="151">
                  <c:v>2.1618180523753946E-3</c:v>
                </c:pt>
                <c:pt idx="152">
                  <c:v>2.0633000375925429E-3</c:v>
                </c:pt>
                <c:pt idx="153">
                  <c:v>1.9679296461717296E-3</c:v>
                </c:pt>
                <c:pt idx="154">
                  <c:v>1.8756883701352464E-3</c:v>
                </c:pt>
                <c:pt idx="155">
                  <c:v>1.7865523159515749E-3</c:v>
                </c:pt>
                <c:pt idx="156">
                  <c:v>1.7004925204952821E-3</c:v>
                </c:pt>
                <c:pt idx="157">
                  <c:v>1.6174752689572668E-3</c:v>
                </c:pt>
                <c:pt idx="158">
                  <c:v>1.53746241334441E-3</c:v>
                </c:pt>
                <c:pt idx="159">
                  <c:v>1.4604116902700688E-3</c:v>
                </c:pt>
                <c:pt idx="160">
                  <c:v>1.3862770368030847E-3</c:v>
                </c:pt>
                <c:pt idx="161">
                  <c:v>1.3150089032125435E-3</c:v>
                </c:pt>
                <c:pt idx="162">
                  <c:v>1.2465545615178283E-3</c:v>
                </c:pt>
                <c:pt idx="163">
                  <c:v>1.1808584088279861E-3</c:v>
                </c:pt>
                <c:pt idx="164">
                  <c:v>1.1178622645305041E-3</c:v>
                </c:pt>
                <c:pt idx="165">
                  <c:v>1.0575056604667586E-3</c:v>
                </c:pt>
                <c:pt idx="166">
                  <c:v>9.9972612330914766E-4</c:v>
                </c:pt>
                <c:pt idx="167">
                  <c:v>9.4445944843267178E-4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6C-4612-8444-C014F810F422}"/>
            </c:ext>
          </c:extLst>
        </c:ser>
        <c:ser>
          <c:idx val="1"/>
          <c:order val="1"/>
          <c:tx>
            <c:strRef>
              <c:f>'Test ES'!$E$217</c:f>
              <c:strCache>
                <c:ptCount val="1"/>
                <c:pt idx="0">
                  <c:v>Post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'Test ES'!$C$218:$C$388</c:f>
              <c:numCache>
                <c:formatCode>General</c:formatCode>
                <c:ptCount val="168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</c:numCache>
            </c:numRef>
          </c:cat>
          <c:val>
            <c:numRef>
              <c:f>'Test ES'!$E$218:$E$388</c:f>
              <c:numCache>
                <c:formatCode>General</c:formatCode>
                <c:ptCount val="168"/>
                <c:pt idx="1">
                  <c:v>9.7082399260610668E-4</c:v>
                </c:pt>
                <c:pt idx="2">
                  <c:v>1.0259351134213539E-3</c:v>
                </c:pt>
                <c:pt idx="3">
                  <c:v>1.0834643645123573E-3</c:v>
                </c:pt>
                <c:pt idx="4">
                  <c:v>1.1434698389727912E-3</c:v>
                </c:pt>
                <c:pt idx="5">
                  <c:v>1.2060078652260011E-3</c:v>
                </c:pt>
                <c:pt idx="6">
                  <c:v>1.2711327576564878E-3</c:v>
                </c:pt>
                <c:pt idx="7">
                  <c:v>1.3388965602970141E-3</c:v>
                </c:pt>
                <c:pt idx="8">
                  <c:v>1.4093487842262897E-3</c:v>
                </c:pt>
                <c:pt idx="9">
                  <c:v>1.4825361393972728E-3</c:v>
                </c:pt>
                <c:pt idx="10">
                  <c:v>1.5585022616810469E-3</c:v>
                </c:pt>
                <c:pt idx="11">
                  <c:v>1.6372874359752228E-3</c:v>
                </c:pt>
                <c:pt idx="12">
                  <c:v>1.7189283162887432E-3</c:v>
                </c:pt>
                <c:pt idx="13">
                  <c:v>1.8034576437761698E-3</c:v>
                </c:pt>
                <c:pt idx="14">
                  <c:v>1.8909039637536897E-3</c:v>
                </c:pt>
                <c:pt idx="15">
                  <c:v>1.9812913427856723E-3</c:v>
                </c:pt>
                <c:pt idx="16">
                  <c:v>2.0746390869841595E-3</c:v>
                </c:pt>
                <c:pt idx="17">
                  <c:v>2.1709614627137548E-3</c:v>
                </c:pt>
                <c:pt idx="18">
                  <c:v>2.2702674209404629E-3</c:v>
                </c:pt>
                <c:pt idx="19">
                  <c:v>2.3725603265046993E-3</c:v>
                </c:pt>
                <c:pt idx="20">
                  <c:v>2.4778376936354369E-3</c:v>
                </c:pt>
                <c:pt idx="21">
                  <c:v>2.5860909290538682E-3</c:v>
                </c:pt>
                <c:pt idx="22">
                  <c:v>2.6973050840405667E-3</c:v>
                </c:pt>
                <c:pt idx="23">
                  <c:v>2.8114586168595575E-3</c:v>
                </c:pt>
                <c:pt idx="24">
                  <c:v>2.9285231669455083E-3</c:v>
                </c:pt>
                <c:pt idx="25">
                  <c:v>3.0484633422660939E-3</c:v>
                </c:pt>
                <c:pt idx="26">
                  <c:v>3.1712365212701304E-3</c:v>
                </c:pt>
                <c:pt idx="27">
                  <c:v>3.2967926708230249E-3</c:v>
                </c:pt>
                <c:pt idx="28">
                  <c:v>3.4250741815141173E-3</c:v>
                </c:pt>
                <c:pt idx="29">
                  <c:v>3.5560157216954873E-3</c:v>
                </c:pt>
                <c:pt idx="30">
                  <c:v>3.6895441115784846E-3</c:v>
                </c:pt>
                <c:pt idx="31">
                  <c:v>3.8255782186725237E-3</c:v>
                </c:pt>
                <c:pt idx="32">
                  <c:v>3.9640288758005316E-3</c:v>
                </c:pt>
                <c:pt idx="33">
                  <c:v>4.10479882286668E-3</c:v>
                </c:pt>
                <c:pt idx="34">
                  <c:v>4.24778267348494E-3</c:v>
                </c:pt>
                <c:pt idx="35">
                  <c:v>4.3928669075013567E-3</c:v>
                </c:pt>
                <c:pt idx="36">
                  <c:v>4.5399298903592046E-3</c:v>
                </c:pt>
                <c:pt idx="37">
                  <c:v>4.6888419201643041E-3</c:v>
                </c:pt>
                <c:pt idx="38">
                  <c:v>4.8394653032081993E-3</c:v>
                </c:pt>
                <c:pt idx="39">
                  <c:v>4.9916544585998316E-3</c:v>
                </c:pt>
                <c:pt idx="40">
                  <c:v>5.1452560525422917E-3</c:v>
                </c:pt>
                <c:pt idx="41">
                  <c:v>5.3001091626705132E-3</c:v>
                </c:pt>
                <c:pt idx="42">
                  <c:v>5.4560454727390108E-3</c:v>
                </c:pt>
                <c:pt idx="43">
                  <c:v>5.6128894978164662E-3</c:v>
                </c:pt>
                <c:pt idx="44">
                  <c:v>5.7704588400067838E-3</c:v>
                </c:pt>
                <c:pt idx="45">
                  <c:v>5.9285644745747613E-3</c:v>
                </c:pt>
                <c:pt idx="46">
                  <c:v>6.0870110662096157E-3</c:v>
                </c:pt>
                <c:pt idx="47">
                  <c:v>6.2455973150119196E-3</c:v>
                </c:pt>
                <c:pt idx="48">
                  <c:v>6.4041163316398133E-3</c:v>
                </c:pt>
                <c:pt idx="49">
                  <c:v>6.5623560408997047E-3</c:v>
                </c:pt>
                <c:pt idx="50">
                  <c:v>6.7200996129156143E-3</c:v>
                </c:pt>
                <c:pt idx="51">
                  <c:v>6.8771259208610788E-3</c:v>
                </c:pt>
                <c:pt idx="52">
                  <c:v>7.0332100240887881E-3</c:v>
                </c:pt>
                <c:pt idx="53">
                  <c:v>7.1881236753468664E-3</c:v>
                </c:pt>
                <c:pt idx="54">
                  <c:v>7.3416358506279734E-3</c:v>
                </c:pt>
                <c:pt idx="55">
                  <c:v>7.4935133000589484E-3</c:v>
                </c:pt>
                <c:pt idx="56">
                  <c:v>7.6435211181056124E-3</c:v>
                </c:pt>
                <c:pt idx="57">
                  <c:v>7.7914233312404331E-3</c:v>
                </c:pt>
                <c:pt idx="58">
                  <c:v>7.9369835011009037E-3</c:v>
                </c:pt>
                <c:pt idx="59">
                  <c:v>8.079965341054705E-3</c:v>
                </c:pt>
                <c:pt idx="60">
                  <c:v>8.2201333439845536E-3</c:v>
                </c:pt>
                <c:pt idx="61">
                  <c:v>8.3572534190122314E-3</c:v>
                </c:pt>
                <c:pt idx="62">
                  <c:v>8.4910935347980426E-3</c:v>
                </c:pt>
                <c:pt idx="63">
                  <c:v>8.6214243669798102E-3</c:v>
                </c:pt>
                <c:pt idx="64">
                  <c:v>8.7480199472549074E-3</c:v>
                </c:pt>
                <c:pt idx="65">
                  <c:v>8.8706583115604858E-3</c:v>
                </c:pt>
                <c:pt idx="66">
                  <c:v>8.9891221447712701E-3</c:v>
                </c:pt>
                <c:pt idx="67">
                  <c:v>9.1031994193116837E-3</c:v>
                </c:pt>
                <c:pt idx="68">
                  <c:v>9.2126840250698339E-3</c:v>
                </c:pt>
                <c:pt idx="69">
                  <c:v>9.3173763880052118E-3</c:v>
                </c:pt>
                <c:pt idx="70">
                  <c:v>9.4170840748603029E-3</c:v>
                </c:pt>
                <c:pt idx="71">
                  <c:v>9.5116223814182624E-3</c:v>
                </c:pt>
                <c:pt idx="72">
                  <c:v>9.6008149017949209E-3</c:v>
                </c:pt>
                <c:pt idx="73">
                  <c:v>9.6844940763129734E-3</c:v>
                </c:pt>
                <c:pt idx="74">
                  <c:v>9.7625017155796301E-3</c:v>
                </c:pt>
                <c:pt idx="75">
                  <c:v>9.8346894984753571E-3</c:v>
                </c:pt>
                <c:pt idx="76">
                  <c:v>9.9009194418609552E-3</c:v>
                </c:pt>
                <c:pt idx="77">
                  <c:v>9.9610643399218393E-3</c:v>
                </c:pt>
                <c:pt idx="78">
                  <c:v>1.0015008171192222E-2</c:v>
                </c:pt>
                <c:pt idx="79">
                  <c:v>1.006264647143662E-2</c:v>
                </c:pt>
                <c:pt idx="80">
                  <c:v>1.0103886670711567E-2</c:v>
                </c:pt>
                <c:pt idx="81">
                  <c:v>1.0138648393085398E-2</c:v>
                </c:pt>
                <c:pt idx="82">
                  <c:v>1.0166863717657909E-2</c:v>
                </c:pt>
                <c:pt idx="83">
                  <c:v>1.0188477399693429E-2</c:v>
                </c:pt>
                <c:pt idx="84">
                  <c:v>1.0203447050859628E-2</c:v>
                </c:pt>
                <c:pt idx="85">
                  <c:v>1.0211743277748994E-2</c:v>
                </c:pt>
                <c:pt idx="86">
                  <c:v>1.0213349778049347E-2</c:v>
                </c:pt>
                <c:pt idx="87">
                  <c:v>1.0208263393922992E-2</c:v>
                </c:pt>
                <c:pt idx="88">
                  <c:v>1.0196494122349872E-2</c:v>
                </c:pt>
                <c:pt idx="89">
                  <c:v>1.0178065082387288E-2</c:v>
                </c:pt>
                <c:pt idx="90">
                  <c:v>1.0153012439496269E-2</c:v>
                </c:pt>
                <c:pt idx="91">
                  <c:v>1.012138528728131E-2</c:v>
                </c:pt>
                <c:pt idx="92">
                  <c:v>1.0083245487184731E-2</c:v>
                </c:pt>
                <c:pt idx="93">
                  <c:v>1.0038667466868326E-2</c:v>
                </c:pt>
                <c:pt idx="94">
                  <c:v>9.9877379782020523E-3</c:v>
                </c:pt>
                <c:pt idx="95">
                  <c:v>9.9305558159612159E-3</c:v>
                </c:pt>
                <c:pt idx="96">
                  <c:v>9.8672314985087939E-3</c:v>
                </c:pt>
                <c:pt idx="97">
                  <c:v>9.7978869119074805E-3</c:v>
                </c:pt>
                <c:pt idx="98">
                  <c:v>9.7226549190652187E-3</c:v>
                </c:pt>
                <c:pt idx="99">
                  <c:v>9.6416789356683578E-3</c:v>
                </c:pt>
                <c:pt idx="100">
                  <c:v>9.5551124747963439E-3</c:v>
                </c:pt>
                <c:pt idx="101">
                  <c:v>9.4631186622410983E-3</c:v>
                </c:pt>
                <c:pt idx="102">
                  <c:v>9.3658697246718024E-3</c:v>
                </c:pt>
                <c:pt idx="103">
                  <c:v>9.2635464528911873E-3</c:v>
                </c:pt>
                <c:pt idx="104">
                  <c:v>9.156337642522272E-3</c:v>
                </c:pt>
                <c:pt idx="105">
                  <c:v>9.0444395145440719E-3</c:v>
                </c:pt>
                <c:pt idx="106">
                  <c:v>8.9280551181611916E-3</c:v>
                </c:pt>
                <c:pt idx="107">
                  <c:v>8.8073937185446718E-3</c:v>
                </c:pt>
                <c:pt idx="108">
                  <c:v>8.6826701720203354E-3</c:v>
                </c:pt>
                <c:pt idx="109">
                  <c:v>8.5541042913056808E-3</c:v>
                </c:pt>
                <c:pt idx="110">
                  <c:v>8.4219202034074275E-3</c:v>
                </c:pt>
                <c:pt idx="111">
                  <c:v>8.2863457027891E-3</c:v>
                </c:pt>
                <c:pt idx="112">
                  <c:v>8.1476116024017595E-3</c:v>
                </c:pt>
                <c:pt idx="113">
                  <c:v>8.0059510851415213E-3</c:v>
                </c:pt>
                <c:pt idx="114">
                  <c:v>7.8615990582551042E-3</c:v>
                </c:pt>
                <c:pt idx="115">
                  <c:v>7.7147915131599029E-3</c:v>
                </c:pt>
                <c:pt idx="116">
                  <c:v>7.5657648930783387E-3</c:v>
                </c:pt>
                <c:pt idx="117">
                  <c:v>7.4147554708083215E-3</c:v>
                </c:pt>
                <c:pt idx="118">
                  <c:v>7.261998738862979E-3</c:v>
                </c:pt>
                <c:pt idx="119">
                  <c:v>7.107728814114235E-3</c:v>
                </c:pt>
                <c:pt idx="120">
                  <c:v>6.9521778589671165E-3</c:v>
                </c:pt>
                <c:pt idx="121">
                  <c:v>6.7955755209755447E-3</c:v>
                </c:pt>
                <c:pt idx="122">
                  <c:v>6.6381483926867112E-3</c:v>
                </c:pt>
                <c:pt idx="123">
                  <c:v>6.4801194933709807E-3</c:v>
                </c:pt>
                <c:pt idx="124">
                  <c:v>6.321707774158157E-3</c:v>
                </c:pt>
                <c:pt idx="125">
                  <c:v>6.1631276479602263E-3</c:v>
                </c:pt>
                <c:pt idx="126">
                  <c:v>6.0045885454159658E-3</c:v>
                </c:pt>
                <c:pt idx="127">
                  <c:v>5.8462944979451653E-3</c:v>
                </c:pt>
                <c:pt idx="128">
                  <c:v>5.6884437488505489E-3</c:v>
                </c:pt>
                <c:pt idx="129">
                  <c:v>5.5312283932547187E-3</c:v>
                </c:pt>
                <c:pt idx="130">
                  <c:v>5.3748340475085025E-3</c:v>
                </c:pt>
                <c:pt idx="131">
                  <c:v>5.2194395485567653E-3</c:v>
                </c:pt>
                <c:pt idx="132">
                  <c:v>5.0652166835990914E-3</c:v>
                </c:pt>
                <c:pt idx="133">
                  <c:v>4.9123299502363271E-3</c:v>
                </c:pt>
                <c:pt idx="134">
                  <c:v>4.7609363471507772E-3</c:v>
                </c:pt>
                <c:pt idx="135">
                  <c:v>4.611185195228555E-3</c:v>
                </c:pt>
                <c:pt idx="136">
                  <c:v>4.4632179888977998E-3</c:v>
                </c:pt>
                <c:pt idx="137">
                  <c:v>4.3171682773270586E-3</c:v>
                </c:pt>
                <c:pt idx="138">
                  <c:v>4.17316157500436E-3</c:v>
                </c:pt>
                <c:pt idx="139">
                  <c:v>4.0313153011002625E-3</c:v>
                </c:pt>
                <c:pt idx="140">
                  <c:v>3.8917387469076664E-3</c:v>
                </c:pt>
                <c:pt idx="141">
                  <c:v>3.7545330705479295E-3</c:v>
                </c:pt>
                <c:pt idx="142">
                  <c:v>3.6197913180372738E-3</c:v>
                </c:pt>
                <c:pt idx="143">
                  <c:v>3.4875984697197394E-3</c:v>
                </c:pt>
                <c:pt idx="144">
                  <c:v>3.3580315109934264E-3</c:v>
                </c:pt>
                <c:pt idx="145">
                  <c:v>3.2311595261855439E-3</c:v>
                </c:pt>
                <c:pt idx="146">
                  <c:v>3.1070438143690035E-3</c:v>
                </c:pt>
                <c:pt idx="147">
                  <c:v>2.985738025859067E-3</c:v>
                </c:pt>
                <c:pt idx="148">
                  <c:v>2.8672883180827064E-3</c:v>
                </c:pt>
                <c:pt idx="149">
                  <c:v>2.7517335294761007E-3</c:v>
                </c:pt>
                <c:pt idx="150">
                  <c:v>2.6391053700366442E-3</c:v>
                </c:pt>
                <c:pt idx="151">
                  <c:v>2.5294286271350785E-3</c:v>
                </c:pt>
                <c:pt idx="152">
                  <c:v>2.4227213851805264E-3</c:v>
                </c:pt>
                <c:pt idx="153">
                  <c:v>2.3189952577261463E-3</c:v>
                </c:pt>
                <c:pt idx="154">
                  <c:v>2.2182556306055016E-3</c:v>
                </c:pt>
                <c:pt idx="155">
                  <c:v>2.1205019146992312E-3</c:v>
                </c:pt>
                <c:pt idx="156">
                  <c:v>2.0257278069479362E-3</c:v>
                </c:pt>
                <c:pt idx="157">
                  <c:v>1.9339215582498445E-3</c:v>
                </c:pt>
                <c:pt idx="158">
                  <c:v>1.8450662469105218E-3</c:v>
                </c:pt>
                <c:pt idx="159">
                  <c:v>1.7591400563461343E-3</c:v>
                </c:pt>
                <c:pt idx="160">
                  <c:v>1.6761165557811208E-3</c:v>
                </c:pt>
                <c:pt idx="161">
                  <c:v>1.5959649827251691E-3</c:v>
                </c:pt>
                <c:pt idx="162">
                  <c:v>1.518650526062605E-3</c:v>
                </c:pt>
                <c:pt idx="163">
                  <c:v>1.4441346086392518E-3</c:v>
                </c:pt>
                <c:pt idx="164">
                  <c:v>1.3723751682870105E-3</c:v>
                </c:pt>
                <c:pt idx="165">
                  <c:v>1.3033269362844018E-3</c:v>
                </c:pt>
                <c:pt idx="166">
                  <c:v>1.2369417123115672E-3</c:v>
                </c:pt>
                <c:pt idx="167">
                  <c:v>1.1731686350204247E-3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6C-4612-8444-C014F810F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2.0000000000000004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34866028775502411"/>
          <c:h val="0.28921447570311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6.79</c:v>
                </c:pt>
                <c:pt idx="1">
                  <c:v>5.67</c:v>
                </c:pt>
                <c:pt idx="2">
                  <c:v>5.44</c:v>
                </c:pt>
                <c:pt idx="3">
                  <c:v>4.62</c:v>
                </c:pt>
                <c:pt idx="4">
                  <c:v>4.7699999999999996</c:v>
                </c:pt>
                <c:pt idx="5">
                  <c:v>6</c:v>
                </c:pt>
                <c:pt idx="6">
                  <c:v>5.92</c:v>
                </c:pt>
                <c:pt idx="7">
                  <c:v>4.49</c:v>
                </c:pt>
                <c:pt idx="8">
                  <c:v>4.72</c:v>
                </c:pt>
                <c:pt idx="9">
                  <c:v>6.05</c:v>
                </c:pt>
                <c:pt idx="10">
                  <c:v>3.72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6.9</c:v>
                </c:pt>
                <c:pt idx="1">
                  <c:v>6.05</c:v>
                </c:pt>
                <c:pt idx="2">
                  <c:v>5.62</c:v>
                </c:pt>
                <c:pt idx="3">
                  <c:v>4.72</c:v>
                </c:pt>
                <c:pt idx="4">
                  <c:v>5.03</c:v>
                </c:pt>
                <c:pt idx="5">
                  <c:v>6.13</c:v>
                </c:pt>
                <c:pt idx="6">
                  <c:v>5.97</c:v>
                </c:pt>
                <c:pt idx="7">
                  <c:v>4.54</c:v>
                </c:pt>
                <c:pt idx="8">
                  <c:v>4.7699999999999996</c:v>
                </c:pt>
                <c:pt idx="9">
                  <c:v>6.05</c:v>
                </c:pt>
                <c:pt idx="10">
                  <c:v>3.79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7.5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7</c:v>
                </c:pt>
                <c:pt idx="10">
                  <c:v>4.5</c:v>
                </c:pt>
                <c:pt idx="11">
                  <c:v>6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0.59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0.72</c:v>
                </c:pt>
                <c:pt idx="5">
                  <c:v>0.23</c:v>
                </c:pt>
                <c:pt idx="6">
                  <c:v>0.46</c:v>
                </c:pt>
                <c:pt idx="7">
                  <c:v>0.31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0.62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0.74</c:v>
                </c:pt>
                <c:pt idx="5">
                  <c:v>0.38</c:v>
                </c:pt>
                <c:pt idx="6">
                  <c:v>0.54</c:v>
                </c:pt>
                <c:pt idx="7">
                  <c:v>0.28000000000000003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6.79</c:v>
                </c:pt>
                <c:pt idx="1">
                  <c:v>5.67</c:v>
                </c:pt>
                <c:pt idx="2">
                  <c:v>5.44</c:v>
                </c:pt>
                <c:pt idx="3">
                  <c:v>4.62</c:v>
                </c:pt>
                <c:pt idx="4">
                  <c:v>4.7699999999999996</c:v>
                </c:pt>
                <c:pt idx="5">
                  <c:v>6</c:v>
                </c:pt>
                <c:pt idx="6">
                  <c:v>5.92</c:v>
                </c:pt>
                <c:pt idx="7">
                  <c:v>4.49</c:v>
                </c:pt>
                <c:pt idx="8">
                  <c:v>4.72</c:v>
                </c:pt>
                <c:pt idx="9">
                  <c:v>6.05</c:v>
                </c:pt>
                <c:pt idx="10">
                  <c:v>3.72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90-4F2F-8875-9FACF01DEE14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90-4F2F-8875-9FACF01DEE14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E90-4F2F-8875-9FACF01DEE14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E90-4F2F-8875-9FACF01DEE14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E90-4F2F-8875-9FACF01DEE14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83.08</c:v>
                </c:pt>
                <c:pt idx="1">
                  <c:v>85.74</c:v>
                </c:pt>
                <c:pt idx="2">
                  <c:v>120.23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90-4F2F-8875-9FACF01DE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6.79</c:v>
                </c:pt>
                <c:pt idx="1">
                  <c:v>5.67</c:v>
                </c:pt>
                <c:pt idx="2">
                  <c:v>5.44</c:v>
                </c:pt>
                <c:pt idx="3">
                  <c:v>4.62</c:v>
                </c:pt>
                <c:pt idx="4">
                  <c:v>4.7699999999999996</c:v>
                </c:pt>
                <c:pt idx="5">
                  <c:v>6</c:v>
                </c:pt>
                <c:pt idx="6">
                  <c:v>5.92</c:v>
                </c:pt>
                <c:pt idx="7">
                  <c:v>4.49</c:v>
                </c:pt>
                <c:pt idx="8">
                  <c:v>4.72</c:v>
                </c:pt>
                <c:pt idx="9">
                  <c:v>6.05</c:v>
                </c:pt>
                <c:pt idx="10">
                  <c:v>3.72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4-4A57-A897-3ECCC25B9D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6.9</c:v>
                </c:pt>
                <c:pt idx="1">
                  <c:v>6.05</c:v>
                </c:pt>
                <c:pt idx="2">
                  <c:v>5.62</c:v>
                </c:pt>
                <c:pt idx="3">
                  <c:v>4.72</c:v>
                </c:pt>
                <c:pt idx="4">
                  <c:v>5.03</c:v>
                </c:pt>
                <c:pt idx="5">
                  <c:v>6.13</c:v>
                </c:pt>
                <c:pt idx="6">
                  <c:v>5.97</c:v>
                </c:pt>
                <c:pt idx="7">
                  <c:v>4.54</c:v>
                </c:pt>
                <c:pt idx="8">
                  <c:v>4.7699999999999996</c:v>
                </c:pt>
                <c:pt idx="9">
                  <c:v>6.05</c:v>
                </c:pt>
                <c:pt idx="10">
                  <c:v>3.79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54-4A57-A897-3ECCC25B9D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7.5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7</c:v>
                </c:pt>
                <c:pt idx="10">
                  <c:v>4.5</c:v>
                </c:pt>
                <c:pt idx="11">
                  <c:v>6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54-4A57-A897-3ECCC25B9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0.59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0.72</c:v>
                </c:pt>
                <c:pt idx="5">
                  <c:v>0.23</c:v>
                </c:pt>
                <c:pt idx="6">
                  <c:v>0.46</c:v>
                </c:pt>
                <c:pt idx="7">
                  <c:v>0.31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0-4025-BAC3-893C82D8E0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0.62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0.74</c:v>
                </c:pt>
                <c:pt idx="5">
                  <c:v>0.38</c:v>
                </c:pt>
                <c:pt idx="6">
                  <c:v>0.54</c:v>
                </c:pt>
                <c:pt idx="7">
                  <c:v>0.28000000000000003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80-4025-BAC3-893C82D8E08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80-4025-BAC3-893C82D8E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5E-47AA-8D4D-17A5C51CF2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5E-47AA-8D4D-17A5C51CF2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5E-47AA-8D4D-17A5C51CF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4-490B-9C0B-0056A1E670D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4-490B-9C0B-0056A1E670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4-490B-9C0B-0056A1E670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CD-41E5-9A7A-A45BE8B5422C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CD-41E5-9A7A-A45BE8B5422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B7CD-41E5-9A7A-A45BE8B5422C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7CD-41E5-9A7A-A45BE8B5422C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7CD-41E5-9A7A-A45BE8B5422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83.08</c:v>
                </c:pt>
                <c:pt idx="1">
                  <c:v>85.74</c:v>
                </c:pt>
                <c:pt idx="2">
                  <c:v>120.23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CD-41E5-9A7A-A45BE8B54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0.59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0.72</c:v>
                </c:pt>
                <c:pt idx="5">
                  <c:v>0.23</c:v>
                </c:pt>
                <c:pt idx="6">
                  <c:v>0.46</c:v>
                </c:pt>
                <c:pt idx="7">
                  <c:v>0.31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83.08</c:v>
                </c:pt>
                <c:pt idx="1">
                  <c:v>85.74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6.79</c:v>
                </c:pt>
                <c:pt idx="1">
                  <c:v>5.67</c:v>
                </c:pt>
                <c:pt idx="2">
                  <c:v>5.44</c:v>
                </c:pt>
                <c:pt idx="3">
                  <c:v>4.62</c:v>
                </c:pt>
                <c:pt idx="4">
                  <c:v>4.7699999999999996</c:v>
                </c:pt>
                <c:pt idx="5">
                  <c:v>6</c:v>
                </c:pt>
                <c:pt idx="6">
                  <c:v>5.92</c:v>
                </c:pt>
                <c:pt idx="7">
                  <c:v>4.49</c:v>
                </c:pt>
                <c:pt idx="8">
                  <c:v>4.72</c:v>
                </c:pt>
                <c:pt idx="9">
                  <c:v>6.05</c:v>
                </c:pt>
                <c:pt idx="10">
                  <c:v>3.72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4-449F-99DE-26CE13431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6.9</c:v>
                </c:pt>
                <c:pt idx="1">
                  <c:v>6.05</c:v>
                </c:pt>
                <c:pt idx="2">
                  <c:v>5.62</c:v>
                </c:pt>
                <c:pt idx="3">
                  <c:v>4.72</c:v>
                </c:pt>
                <c:pt idx="4">
                  <c:v>5.03</c:v>
                </c:pt>
                <c:pt idx="5">
                  <c:v>6.13</c:v>
                </c:pt>
                <c:pt idx="6">
                  <c:v>5.97</c:v>
                </c:pt>
                <c:pt idx="7">
                  <c:v>4.54</c:v>
                </c:pt>
                <c:pt idx="8">
                  <c:v>4.7699999999999996</c:v>
                </c:pt>
                <c:pt idx="9">
                  <c:v>6.05</c:v>
                </c:pt>
                <c:pt idx="10">
                  <c:v>3.79</c:v>
                </c:pt>
                <c:pt idx="11">
                  <c:v>5.62</c:v>
                </c:pt>
                <c:pt idx="12">
                  <c:v>5.33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4-449F-99DE-26CE13431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0.59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0.72</c:v>
                </c:pt>
                <c:pt idx="5">
                  <c:v>0.23</c:v>
                </c:pt>
                <c:pt idx="6">
                  <c:v>0.46</c:v>
                </c:pt>
                <c:pt idx="7">
                  <c:v>0.31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132-B1D3-A37BBD4988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0.62</c:v>
                </c:pt>
                <c:pt idx="1">
                  <c:v>0.56000000000000005</c:v>
                </c:pt>
                <c:pt idx="2">
                  <c:v>0.41</c:v>
                </c:pt>
                <c:pt idx="3">
                  <c:v>0.51</c:v>
                </c:pt>
                <c:pt idx="4">
                  <c:v>0.74</c:v>
                </c:pt>
                <c:pt idx="5">
                  <c:v>0.38</c:v>
                </c:pt>
                <c:pt idx="6">
                  <c:v>0.54</c:v>
                </c:pt>
                <c:pt idx="7">
                  <c:v>0.28000000000000003</c:v>
                </c:pt>
                <c:pt idx="8">
                  <c:v>0.03</c:v>
                </c:pt>
                <c:pt idx="9">
                  <c:v>0.49</c:v>
                </c:pt>
                <c:pt idx="10">
                  <c:v>0.05</c:v>
                </c:pt>
                <c:pt idx="11">
                  <c:v>0.49</c:v>
                </c:pt>
                <c:pt idx="1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6-4132-B1D3-A37BBD498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2-4154-A916-98D0C6C10E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E2-4154-A916-98D0C6C10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85F2-8425-4F8B-90DA-662F1F47545A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6AA98-5515-48F4-BDE6-10182BDD0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9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1316-F685-41F2-A8E1-8E3714F82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1BB0E-0D40-44FD-B7B2-6C6D45C1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9FAF1-225C-4FCE-96F7-67BE872F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1AB6-24A7-43A5-B1C5-5F1D1D94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526ED-9619-4ED5-9F15-75A012B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7993-0714-4776-80B2-075B6B06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78D2-279A-4B5D-9355-C0806470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951D1-7BC1-4822-B72D-16FDDFB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2116F-6150-4990-B480-EA3F224D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C976-8D29-45BC-85AF-D19350CC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8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4D725-94C7-437D-83B3-E5759C494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7DC3-2B20-424D-A093-3D6D65B0D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90117-DA41-4E4B-80CC-E6CD9C77D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2F57B-B680-4970-8489-3BC8FAE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20719-9D65-45FB-BE4E-DA3AA2CB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5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DF30-63D9-47E9-A6C4-DA60A13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B46A-50C8-4AE8-B4C8-12DFF640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1C5D-0704-41B9-9DF2-3E7B9087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025E-E631-4A8F-BE9A-DC7DE256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7D07-0659-419A-9459-BE6C27EC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1756-BAA7-4424-8B86-3B2CBE02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67ED-83CC-4B6C-9C9A-D5D844C35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1E1BD-F67B-4CAE-B4A3-1DBA410C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3DB9-DDC5-4BCD-9753-6C1DC6D9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4169-8D19-4C3A-B67E-B4E0A629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E903-2339-4D14-AA6C-351A5AA1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6F63-EC4D-456E-9CD4-461CC3C9B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4ECE-5207-4EC4-BB4A-79E6BA10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FE56-3A60-4537-A3E9-CAA3ED86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5C4FA-6439-4A3D-8D2F-AFD0688B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41BC-0156-407B-AA29-2834C6A9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4312-D35B-4639-B0BA-5D7BBF0B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D4217-9EA4-460B-B2E5-D572262A2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6EB2F-51E6-4823-87C3-23B15A4FB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7FCD8-DB31-40AE-8620-A78AB4B00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434C5-62B1-4A59-8B23-BC5C76ADC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6CE63-D29D-4B24-8998-7EDD61D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F2C3-ABD1-400A-AC16-1D93787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DD87C-610C-4758-BE80-BA904C8B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49A5-55F3-4371-A4AE-0D2A76D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5A8DB-6A03-43D4-8E5C-373BBFB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07CB-BBC1-4235-8B87-D4B4BC66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C5AA6-3966-43B5-9024-147B363B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5E9D7-5FC8-4F7F-8546-3F977DC8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51607-6ACE-466B-85E1-D3C15892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9D793-47AA-46AA-8AB9-16FA946B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DB0C-8EAF-4CBF-B7DA-02D7CA92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F5AD-2EF4-4B21-8E85-6A78F7DE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61A5A-CE7C-40DC-A4A9-A5500FFE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42833-1CDB-4029-AD79-BB20AE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A557D-CA6C-4147-8018-4994195D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F9D-B040-47EF-AB37-387AAE5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4BF5-CADA-43C4-B54D-9FB4DBC1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E8C2-F658-4EFA-84BD-EEA0A4EA7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2044-727F-4A74-8209-1FFF05C3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EC1BC-B39E-4E0D-9A4C-73442CD7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545D-3029-4867-9D95-BE4D9BCD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29699-731E-48F1-BF03-46508476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7E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D196F-CDB8-495C-A7BD-293A8E62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04E8B-447D-418C-874A-69C6AD97C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6D6DC-DC54-4E42-82C5-44689449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E70F-9A8C-4D27-89CF-E6F2456E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54AC-F0FB-44AE-B441-8E740B7D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Relationship Id="rId9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2.jpe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.jpeg"/><Relationship Id="rId7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image" Target="../media/image3.jpeg"/><Relationship Id="rId9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image" Target="../media/image2.jpeg"/><Relationship Id="rId7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image" Target="../media/image3.jpeg"/><Relationship Id="rId9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image" Target="../media/image2.jpeg"/><Relationship Id="rId7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image" Target="../media/image3.jpeg"/><Relationship Id="rId9" Type="http://schemas.openxmlformats.org/officeDocument/2006/relationships/chart" Target="../charts/char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A7CF2-0F2C-4883-BA4C-1A1CD6615A42}"/>
              </a:ext>
            </a:extLst>
          </p:cNvPr>
          <p:cNvSpPr/>
          <p:nvPr/>
        </p:nvSpPr>
        <p:spPr>
          <a:xfrm>
            <a:off x="242976" y="224828"/>
            <a:ext cx="11706045" cy="655072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79323E-63BA-4B13-9A66-7D756717C707}"/>
              </a:ext>
            </a:extLst>
          </p:cNvPr>
          <p:cNvSpPr txBox="1"/>
          <p:nvPr/>
        </p:nvSpPr>
        <p:spPr>
          <a:xfrm>
            <a:off x="242975" y="290754"/>
            <a:ext cx="1170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โจทย์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1262D4-F77F-4320-8672-B629509CB613}"/>
              </a:ext>
            </a:extLst>
          </p:cNvPr>
          <p:cNvSpPr/>
          <p:nvPr/>
        </p:nvSpPr>
        <p:spPr>
          <a:xfrm>
            <a:off x="242975" y="954686"/>
            <a:ext cx="11706045" cy="5612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3B6DC7-6507-44AE-9FF1-B7488988D65E}"/>
              </a:ext>
            </a:extLst>
          </p:cNvPr>
          <p:cNvSpPr txBox="1"/>
          <p:nvPr/>
        </p:nvSpPr>
        <p:spPr>
          <a:xfrm>
            <a:off x="337147" y="1210394"/>
            <a:ext cx="115176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กรอกข้อมูลทั่วไป (โรงเรียน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ชื่อสกุล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คะแนนที่นำมาใช้ในการหาค่า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การทดสอบ)</a:t>
            </a: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ทำการใส่ข้อมูลคะแนนลงใน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ตามคะแนนที่เลือกใช้</a:t>
            </a:r>
          </a:p>
          <a:p>
            <a:pPr marL="801688" lvl="1" indent="-344488">
              <a:buFont typeface="Wingdings" panose="05000000000000000000" pitchFamily="2" charset="2"/>
              <a:buChar char="q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กรณีที่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แล้ว ให้ไปกรอกข้อมูลผลคะแนนที่ได้ลงในหน้า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“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ข้อมูลผล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Pre-Test”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ทำกรากรอกข้อมูลคะแนนเฉลี่ยของแต่ละด้านลงในกราฟแท่งและทำการวิเคราะห์ผลลงในช่องว่างตามโจทย์ที่กำหนด</a:t>
            </a:r>
            <a:endParaRPr lang="th-TH" sz="2000" u="sng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ทำการคำนวณหาค่า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(หลังจากที่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เรียบร้อยแล้ว)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โดยนำคะแนน </a:t>
            </a:r>
            <a:b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มาคำนวณลงในไฟล์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และสามารถ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กราฟที่แสดงผลมาวางในช่อง 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และทำการวิเคราะห์ผลที่ได้ ลงในช่องว่างตามโจทย์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en-US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th-TH" sz="14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หมายเหตุ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สามารถคำนวณได้ในไฟล์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ที่ทางทีมงานแนบให้ และสามารถ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กราฟจาก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ลงมาใส่ใน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และหากท่านใดที่ต้องการความช่วยเหลือ สามารถติดต่อสอบถามหรือทำการนัดหมายคลินิกให้คำปรึกษาได้ที่ เบอร์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089-4705881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(แจ็ค) หรือสามารถแอด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Line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ได้ที่เบอร์โทรศัพท์ที่แจ้งไว้ให้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3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C68B6B-C93D-4B78-B5D2-833E15813E79}"/>
              </a:ext>
            </a:extLst>
          </p:cNvPr>
          <p:cNvSpPr txBox="1"/>
          <p:nvPr/>
        </p:nvSpPr>
        <p:spPr>
          <a:xfrm>
            <a:off x="362310" y="1079374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โรงเรียน................................................................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.....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		Line ID : 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265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477BE-8369-4613-80C9-A0334F702768}"/>
              </a:ext>
            </a:extLst>
          </p:cNvPr>
          <p:cNvSpPr txBox="1"/>
          <p:nvPr/>
        </p:nvSpPr>
        <p:spPr>
          <a:xfrm>
            <a:off x="362309" y="1077092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โรงเรียนตัวอย่าง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นายสมมติ ตัวอย่าง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ครูวิชาการ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081-2345678		Line ID : sommut123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ประถมศึกษาปีที่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ภาษาไทย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คณิตศาสตร์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ภาษาอังกฤษ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แบบทดสอบ อ.ไซหนับ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28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พ.ค.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22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ก.ย.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0434E-7CAB-41FA-AA4D-6E1CA98C03D4}"/>
              </a:ext>
            </a:extLst>
          </p:cNvPr>
          <p:cNvSpPr txBox="1"/>
          <p:nvPr/>
        </p:nvSpPr>
        <p:spPr>
          <a:xfrm>
            <a:off x="4919599" y="279464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09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2483762" y="1140575"/>
            <a:ext cx="9400017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2201806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686216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7393115" y="5185476"/>
            <a:ext cx="451542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ผลที่เกิดขึ้นจากการทดสอบ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10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686218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มีเป้าหมายให้เกิดผลอะไรจากการปรับการสอน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lvl="0">
              <a:defRPr/>
            </a:pPr>
            <a:endParaRPr lang="th-TH" sz="14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7393115" y="5193030"/>
            <a:ext cx="4500049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จะปรับการเรียนการสอนอย่างไร ให้ไปถึงเป้าหมาย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ข้อค้นพบและสิ่งที่ได้เรียนรู้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8669644"/>
              </p:ext>
            </p:extLst>
          </p:nvPr>
        </p:nvGraphicFramePr>
        <p:xfrm>
          <a:off x="2678614" y="1434615"/>
          <a:ext cx="2828255" cy="235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6539574"/>
              </p:ext>
            </p:extLst>
          </p:nvPr>
        </p:nvGraphicFramePr>
        <p:xfrm>
          <a:off x="5714228" y="1434616"/>
          <a:ext cx="2828255" cy="235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8305915"/>
              </p:ext>
            </p:extLst>
          </p:nvPr>
        </p:nvGraphicFramePr>
        <p:xfrm>
          <a:off x="8746489" y="1434615"/>
          <a:ext cx="1542643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493138" y="1434615"/>
          <a:ext cx="1212094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5792506" y="1171245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169</a:t>
            </a:r>
          </a:p>
        </p:txBody>
      </p:sp>
    </p:spTree>
    <p:extLst>
      <p:ext uri="{BB962C8B-B14F-4D97-AF65-F5344CB8AC3E}">
        <p14:creationId xmlns:p14="http://schemas.microsoft.com/office/powerpoint/2010/main" val="19101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4366939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??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71812"/>
              </p:ext>
            </p:extLst>
          </p:nvPr>
        </p:nvGraphicFramePr>
        <p:xfrm>
          <a:off x="408074" y="3096349"/>
          <a:ext cx="1838691" cy="71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169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C8C3887-E2F1-476D-A835-C0B9574EF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5267873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7DDF104C-07E6-4EF4-90A9-252EC40F0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939636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AC05254E-E627-47EF-A7EA-51343F64F4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510526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91D1064-38EF-4F01-AAD4-D7F42449F299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33B5E8-4443-42A7-91C5-B08A96AE8665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264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0.07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9440DE4-D8B6-4F2C-9560-442A0EC96028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45A5552D-C16E-4D5A-AA49-A13DCE1089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6102498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C5F6F876-45CA-48F3-BCF9-F786A6061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51770"/>
              </p:ext>
            </p:extLst>
          </p:nvPr>
        </p:nvGraphicFramePr>
        <p:xfrm>
          <a:off x="408074" y="3096349"/>
          <a:ext cx="1838691" cy="768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17/1/66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24/3/66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83.08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85.74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38.30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39.06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FEBDB4CE-5E2F-482A-A999-764DFE1ED3CC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169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B2CA4D33-27AB-4745-AF59-56DE884A7840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0B0E7478-B689-4059-BDDD-7E9689FAF7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6723721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8A5CC1F3-632A-494E-80A5-497B3DFE13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5898839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9" name="Chart 68">
            <a:extLst>
              <a:ext uri="{FF2B5EF4-FFF2-40B4-BE49-F238E27FC236}">
                <a16:creationId xmlns:a16="http://schemas.microsoft.com/office/drawing/2014/main" id="{DE902C31-E6BC-4070-A62E-6C22570DF6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011482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A13F3A13-BF3B-42A7-B27B-1F866B6678B8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A1B237A0-7DB7-4FCF-A9AB-342B34A06BFA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89DB95-CE52-497B-B445-E2409618509E}"/>
              </a:ext>
            </a:extLst>
          </p:cNvPr>
          <p:cNvSpPr/>
          <p:nvPr/>
        </p:nvSpPr>
        <p:spPr>
          <a:xfrm>
            <a:off x="8738685" y="2274408"/>
            <a:ext cx="1750804" cy="11980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CBD805C-B783-4029-9CF4-DF46B03DB4F6}"/>
              </a:ext>
            </a:extLst>
          </p:cNvPr>
          <p:cNvSpPr/>
          <p:nvPr/>
        </p:nvSpPr>
        <p:spPr>
          <a:xfrm>
            <a:off x="7903957" y="2074525"/>
            <a:ext cx="127235" cy="13979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9DBC14B-90A8-458B-9E6D-C9C34A1AEE4C}"/>
              </a:ext>
            </a:extLst>
          </p:cNvPr>
          <p:cNvGrpSpPr/>
          <p:nvPr/>
        </p:nvGrpSpPr>
        <p:grpSpPr>
          <a:xfrm>
            <a:off x="2901425" y="1557388"/>
            <a:ext cx="2854547" cy="1831043"/>
            <a:chOff x="0" y="0"/>
            <a:chExt cx="3034180" cy="1930415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DF82F-525B-407F-A501-2970E2B5F9C9}"/>
                </a:ext>
              </a:extLst>
            </p:cNvPr>
            <p:cNvGrpSpPr/>
            <p:nvPr/>
          </p:nvGrpSpPr>
          <p:grpSpPr>
            <a:xfrm>
              <a:off x="0" y="0"/>
              <a:ext cx="3034180" cy="1930415"/>
              <a:chOff x="0" y="0"/>
              <a:chExt cx="5380598" cy="3444158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809957D1-E9CE-455C-97BB-5D62144F68E0}"/>
                  </a:ext>
                </a:extLst>
              </p:cNvPr>
              <p:cNvSpPr/>
              <p:nvPr/>
            </p:nvSpPr>
            <p:spPr>
              <a:xfrm>
                <a:off x="74193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3B82B5E-27A4-4E9E-8468-8BE127DE5032}"/>
                  </a:ext>
                </a:extLst>
              </p:cNvPr>
              <p:cNvGrpSpPr/>
              <p:nvPr/>
            </p:nvGrpSpPr>
            <p:grpSpPr>
              <a:xfrm>
                <a:off x="0" y="0"/>
                <a:ext cx="5380598" cy="3444158"/>
                <a:chOff x="0" y="0"/>
                <a:chExt cx="5380598" cy="3444158"/>
              </a:xfrm>
            </p:grpSpPr>
            <p:graphicFrame>
              <p:nvGraphicFramePr>
                <p:cNvPr id="82" name="Chart 81">
                  <a:extLst>
                    <a:ext uri="{FF2B5EF4-FFF2-40B4-BE49-F238E27FC236}">
                      <a16:creationId xmlns:a16="http://schemas.microsoft.com/office/drawing/2014/main" id="{FCF1FCF1-BD03-427F-ACCA-862ACD590A42}"/>
                    </a:ext>
                  </a:extLst>
                </p:cNvPr>
                <p:cNvGraphicFramePr/>
                <p:nvPr/>
              </p:nvGraphicFramePr>
              <p:xfrm>
                <a:off x="0" y="331386"/>
                <a:ext cx="5380598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  <p:graphicFrame>
              <p:nvGraphicFramePr>
                <p:cNvPr id="83" name="Chart 82">
                  <a:extLst>
                    <a:ext uri="{FF2B5EF4-FFF2-40B4-BE49-F238E27FC236}">
                      <a16:creationId xmlns:a16="http://schemas.microsoft.com/office/drawing/2014/main" id="{84A5A33A-2900-46C2-9EC3-9E84022B8F96}"/>
                    </a:ext>
                  </a:extLst>
                </p:cNvPr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268712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p:grpSp>
        </p:grp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0420BA6-4807-4887-89C9-2B4F0719EAE5}"/>
                </a:ext>
              </a:extLst>
            </p:cNvPr>
            <p:cNvCxnSpPr/>
            <p:nvPr/>
          </p:nvCxnSpPr>
          <p:spPr>
            <a:xfrm>
              <a:off x="170401" y="1692829"/>
              <a:ext cx="27264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7BCA4F3C-7654-40C9-84BC-EB0597A2D889}"/>
              </a:ext>
            </a:extLst>
          </p:cNvPr>
          <p:cNvSpPr txBox="1"/>
          <p:nvPr/>
        </p:nvSpPr>
        <p:spPr>
          <a:xfrm>
            <a:off x="4198602" y="1612186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B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089256A-DC8A-479C-99BF-E30D3864F0C9}"/>
              </a:ext>
            </a:extLst>
          </p:cNvPr>
          <p:cNvCxnSpPr>
            <a:cxnSpLocks/>
          </p:cNvCxnSpPr>
          <p:nvPr/>
        </p:nvCxnSpPr>
        <p:spPr>
          <a:xfrm flipH="1">
            <a:off x="4285569" y="1919963"/>
            <a:ext cx="7100" cy="1245375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82B40BC-A1F2-4D0D-9676-6B5607E0353C}"/>
              </a:ext>
            </a:extLst>
          </p:cNvPr>
          <p:cNvCxnSpPr>
            <a:cxnSpLocks/>
            <a:stCxn id="87" idx="2"/>
          </p:cNvCxnSpPr>
          <p:nvPr/>
        </p:nvCxnSpPr>
        <p:spPr>
          <a:xfrm>
            <a:off x="4240288" y="1919962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13358F83-AEB2-46BC-B26B-2FF67828A70F}"/>
              </a:ext>
            </a:extLst>
          </p:cNvPr>
          <p:cNvSpPr txBox="1"/>
          <p:nvPr/>
        </p:nvSpPr>
        <p:spPr>
          <a:xfrm>
            <a:off x="4094465" y="1612185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919599" y="2143775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9887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9306087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7285457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343021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767627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432BD47-C498-4329-AFDE-58E44CD143A3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1078EF73-994C-4BBD-B748-19BE901608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9485950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C92E9D8-06B5-4D6E-8600-C696C3E3B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828601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37B3DDFC-737F-46A5-A925-A8749A190C51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169</a:t>
            </a:r>
          </a:p>
        </p:txBody>
      </p:sp>
    </p:spTree>
    <p:extLst>
      <p:ext uri="{BB962C8B-B14F-4D97-AF65-F5344CB8AC3E}">
        <p14:creationId xmlns:p14="http://schemas.microsoft.com/office/powerpoint/2010/main" val="18062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C8D64E9-739F-49F3-8399-A91636D000A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68BB414-1F5B-4873-9B91-83475545921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187188-EDBB-4C3F-AE2D-CEE58146AE77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706D1EF0-9242-49D4-B53F-9E5D3FC203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9311691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B5E46628-629E-492A-877C-784AB29FE8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3480388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BF3F113C-BCAC-4DCF-BA8F-6847D6CEAB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0167114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7D5BBCC1-C78C-4254-AB12-41F5B6C25F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2673270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B46A5C3A-B8AD-447A-A7B0-4AD29AFE2D0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33B52DFC-AA79-4ADF-BFF6-913F989D4BB1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3816C4D7-D1B5-40F3-ADFF-0423A86B1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3719061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2B5D643B-CF59-4AE0-A0B0-F77765823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425738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E44EB4E3-EED6-41EE-BFE7-861C01D2C1BB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169</a:t>
            </a:r>
          </a:p>
        </p:txBody>
      </p:sp>
    </p:spTree>
    <p:extLst>
      <p:ext uri="{BB962C8B-B14F-4D97-AF65-F5344CB8AC3E}">
        <p14:creationId xmlns:p14="http://schemas.microsoft.com/office/powerpoint/2010/main" val="47835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</TotalTime>
  <Words>978</Words>
  <Application>Microsoft Office PowerPoint</Application>
  <PresentationFormat>Widescreen</PresentationFormat>
  <Paragraphs>157</Paragraphs>
  <Slides>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Cordia New</vt:lpstr>
      <vt:lpstr>Kanit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Anucha(Jac)</dc:creator>
  <cp:lastModifiedBy>Anucha(Jac)</cp:lastModifiedBy>
  <cp:revision>411</cp:revision>
  <dcterms:created xsi:type="dcterms:W3CDTF">2022-12-22T07:26:29Z</dcterms:created>
  <dcterms:modified xsi:type="dcterms:W3CDTF">2023-06-04T13:09:59Z</dcterms:modified>
</cp:coreProperties>
</file>