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4206" r:id="rId2"/>
    <p:sldId id="24207" r:id="rId3"/>
    <p:sldId id="24208" r:id="rId4"/>
    <p:sldId id="24211" r:id="rId5"/>
    <p:sldId id="23806" r:id="rId6"/>
    <p:sldId id="24212" r:id="rId7"/>
    <p:sldId id="24215" r:id="rId8"/>
    <p:sldId id="2421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โจทย์" id="{FB432189-5566-4A46-9F53-0FF42EAE1511}">
          <p14:sldIdLst>
            <p14:sldId id="24206"/>
          </p14:sldIdLst>
        </p14:section>
        <p14:section name="ข้อมูลทั่วไป" id="{E2F61C6A-2963-4F7F-BAFD-D9F0AEE8B4E4}">
          <p14:sldIdLst>
            <p14:sldId id="24207"/>
            <p14:sldId id="24208"/>
          </p14:sldIdLst>
        </p14:section>
        <p14:section name="ข้อมูลผล Pre-Test" id="{7F2D6E44-B3A1-42DD-9512-8EB74DB82456}">
          <p14:sldIdLst>
            <p14:sldId id="24211"/>
          </p14:sldIdLst>
        </p14:section>
        <p14:section name="ข้อมูลผล Post-Test" id="{327EDF04-73A9-4E7D-A4C5-D6553F0AF4CF}">
          <p14:sldIdLst>
            <p14:sldId id="23806"/>
            <p14:sldId id="24212"/>
          </p14:sldIdLst>
        </p14:section>
        <p14:section name="ผล Post-Test ครั้งที่ 2" id="{04DE0069-C403-421D-8FD4-AC5023DDCF2A}">
          <p14:sldIdLst>
            <p14:sldId id="24215"/>
            <p14:sldId id="2421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0AF"/>
    <a:srgbClr val="B92B62"/>
    <a:srgbClr val="FFC000"/>
    <a:srgbClr val="4472C4"/>
    <a:srgbClr val="4C2585"/>
    <a:srgbClr val="5CD1DC"/>
    <a:srgbClr val="FFD2DF"/>
    <a:srgbClr val="267ADD"/>
    <a:srgbClr val="F4F9F1"/>
    <a:srgbClr val="ECE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1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\&#3649;&#3610;&#3610;&#3610;&#3633;&#3609;&#3607;&#3638;&#3585;&#3588;&#3632;&#3649;&#3609;&#3609;\&#3610;&#3657;&#3634;&#3609;&#3610;&#3638;&#3591;&#3617;&#3632;&#3621;&#3641;_&#3611;.6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\&#3649;&#3610;&#3610;&#3610;&#3633;&#3609;&#3607;&#3638;&#3585;&#3588;&#3632;&#3649;&#3609;&#3609;\&#3610;&#3657;&#3634;&#3609;&#3610;&#3638;&#3591;&#3617;&#3632;&#3621;&#3641;_&#3611;.6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6F-4460-8453-897E06D5C6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6F-4460-8453-897E06D5C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5D3-4F9D-8912-EE6DDC4A9149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65D3-4F9D-8912-EE6DDC4A9149}"/>
                </c:ext>
              </c:extLst>
            </c:dLbl>
            <c:dLbl>
              <c:idx val="1"/>
              <c:layout>
                <c:manualLayout>
                  <c:x val="-4.4194180485029812E-4"/>
                  <c:y val="3.1301837323351157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3732327595291"/>
                      <c:h val="0.130651978993211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5D3-4F9D-8912-EE6DDC4A9149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112.2</c:v>
                </c:pt>
                <c:pt idx="1">
                  <c:v>122.68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D3-4F9D-8912-EE6DDC4A91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6.56</c:v>
                </c:pt>
                <c:pt idx="1">
                  <c:v>6.12</c:v>
                </c:pt>
                <c:pt idx="2">
                  <c:v>6.24</c:v>
                </c:pt>
                <c:pt idx="3">
                  <c:v>4.28</c:v>
                </c:pt>
                <c:pt idx="4">
                  <c:v>6.08</c:v>
                </c:pt>
                <c:pt idx="5">
                  <c:v>4.5999999999999996</c:v>
                </c:pt>
                <c:pt idx="6">
                  <c:v>4.16</c:v>
                </c:pt>
                <c:pt idx="7">
                  <c:v>5.88</c:v>
                </c:pt>
                <c:pt idx="8">
                  <c:v>4.32</c:v>
                </c:pt>
                <c:pt idx="9">
                  <c:v>6.2</c:v>
                </c:pt>
                <c:pt idx="10">
                  <c:v>4.88</c:v>
                </c:pt>
                <c:pt idx="11">
                  <c:v>5.32</c:v>
                </c:pt>
                <c:pt idx="12">
                  <c:v>5.4</c:v>
                </c:pt>
                <c:pt idx="13">
                  <c:v>6.16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CB-4D19-B980-4F9D1609075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7.48</c:v>
                </c:pt>
                <c:pt idx="1">
                  <c:v>6.68</c:v>
                </c:pt>
                <c:pt idx="2">
                  <c:v>6.64</c:v>
                </c:pt>
                <c:pt idx="3">
                  <c:v>4.88</c:v>
                </c:pt>
                <c:pt idx="4">
                  <c:v>6.64</c:v>
                </c:pt>
                <c:pt idx="5">
                  <c:v>5.44</c:v>
                </c:pt>
                <c:pt idx="6">
                  <c:v>4.68</c:v>
                </c:pt>
                <c:pt idx="7">
                  <c:v>6.16</c:v>
                </c:pt>
                <c:pt idx="8">
                  <c:v>5</c:v>
                </c:pt>
                <c:pt idx="9">
                  <c:v>6.64</c:v>
                </c:pt>
                <c:pt idx="10">
                  <c:v>5.4</c:v>
                </c:pt>
                <c:pt idx="11">
                  <c:v>5.92</c:v>
                </c:pt>
                <c:pt idx="12">
                  <c:v>5.88</c:v>
                </c:pt>
                <c:pt idx="13">
                  <c:v>6.72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CB-4D19-B980-4F9D160907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3.68</c:v>
                </c:pt>
                <c:pt idx="1">
                  <c:v>3.2</c:v>
                </c:pt>
                <c:pt idx="2">
                  <c:v>1.36</c:v>
                </c:pt>
                <c:pt idx="3">
                  <c:v>0.72</c:v>
                </c:pt>
                <c:pt idx="4">
                  <c:v>2.8</c:v>
                </c:pt>
                <c:pt idx="5">
                  <c:v>1.44</c:v>
                </c:pt>
                <c:pt idx="6">
                  <c:v>1.76</c:v>
                </c:pt>
                <c:pt idx="7">
                  <c:v>1.84</c:v>
                </c:pt>
                <c:pt idx="8">
                  <c:v>1.36</c:v>
                </c:pt>
                <c:pt idx="9">
                  <c:v>1.36</c:v>
                </c:pt>
                <c:pt idx="10">
                  <c:v>1.68</c:v>
                </c:pt>
                <c:pt idx="11">
                  <c:v>1.92</c:v>
                </c:pt>
                <c:pt idx="12">
                  <c:v>2.2400000000000002</c:v>
                </c:pt>
                <c:pt idx="13">
                  <c:v>1.68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48-48F9-8CCF-D3F7312192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3.84</c:v>
                </c:pt>
                <c:pt idx="1">
                  <c:v>3.2</c:v>
                </c:pt>
                <c:pt idx="2">
                  <c:v>1.44</c:v>
                </c:pt>
                <c:pt idx="3">
                  <c:v>0.72</c:v>
                </c:pt>
                <c:pt idx="4">
                  <c:v>2.8</c:v>
                </c:pt>
                <c:pt idx="5">
                  <c:v>1.68</c:v>
                </c:pt>
                <c:pt idx="6">
                  <c:v>1.68</c:v>
                </c:pt>
                <c:pt idx="7">
                  <c:v>1.84</c:v>
                </c:pt>
                <c:pt idx="8">
                  <c:v>1.36</c:v>
                </c:pt>
                <c:pt idx="9">
                  <c:v>1.36</c:v>
                </c:pt>
                <c:pt idx="10">
                  <c:v>1.68</c:v>
                </c:pt>
                <c:pt idx="11">
                  <c:v>1.92</c:v>
                </c:pt>
                <c:pt idx="12">
                  <c:v>2.2400000000000002</c:v>
                </c:pt>
                <c:pt idx="13">
                  <c:v>1.68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48-48F9-8CCF-D3F7312192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9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3D-47C7-807B-D3E36002062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3D-47C7-807B-D3E3600206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9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3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B8-4C10-BD8F-18714C9407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B8-4C10-BD8F-18714C9407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val>
            <c:numRef>
              <c:f>'Test ES'!$I$9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D8-48B0-ABCB-FD1D851CE8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03397183"/>
        <c:axId val="26421871"/>
      </c:barChart>
      <c:catAx>
        <c:axId val="303397183"/>
        <c:scaling>
          <c:orientation val="minMax"/>
        </c:scaling>
        <c:delete val="1"/>
        <c:axPos val="l"/>
        <c:majorTickMark val="none"/>
        <c:minorTickMark val="none"/>
        <c:tickLblPos val="nextTo"/>
        <c:crossAx val="26421871"/>
        <c:crosses val="autoZero"/>
        <c:auto val="1"/>
        <c:lblAlgn val="ctr"/>
        <c:lblOffset val="100"/>
        <c:noMultiLvlLbl val="0"/>
      </c:catAx>
      <c:valAx>
        <c:axId val="26421871"/>
        <c:scaling>
          <c:orientation val="minMax"/>
          <c:max val="190"/>
          <c:min val="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397183"/>
        <c:crosses val="autoZero"/>
        <c:crossBetween val="between"/>
        <c:majorUnit val="20"/>
        <c:min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46130714721045E-3"/>
          <c:y val="9.4039170279924589E-2"/>
          <c:w val="0.94268594503061087"/>
          <c:h val="0.90445171562860782"/>
        </c:manualLayout>
      </c:layout>
      <c:lineChart>
        <c:grouping val="standard"/>
        <c:varyColors val="0"/>
        <c:ser>
          <c:idx val="0"/>
          <c:order val="0"/>
          <c:tx>
            <c:strRef>
              <c:f>'Test ES'!$D$41</c:f>
              <c:strCache>
                <c:ptCount val="1"/>
                <c:pt idx="0">
                  <c:v>Pre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'Test ES'!$C$42:$C$229</c:f>
              <c:numCache>
                <c:formatCode>General</c:formatCode>
                <c:ptCount val="188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</c:numCache>
            </c:numRef>
          </c:cat>
          <c:val>
            <c:numRef>
              <c:f>'Test ES'!$D$42:$D$229</c:f>
              <c:numCache>
                <c:formatCode>General</c:formatCode>
                <c:ptCount val="188"/>
                <c:pt idx="1">
                  <c:v>5.0615620282976211E-4</c:v>
                </c:pt>
                <c:pt idx="2">
                  <c:v>5.3240758618335656E-4</c:v>
                </c:pt>
                <c:pt idx="3">
                  <c:v>5.5976473638396761E-4</c:v>
                </c:pt>
                <c:pt idx="4">
                  <c:v>5.8825884411648323E-4</c:v>
                </c:pt>
                <c:pt idx="5">
                  <c:v>6.1792109803778927E-4</c:v>
                </c:pt>
                <c:pt idx="6">
                  <c:v>6.4878262627175221E-4</c:v>
                </c:pt>
                <c:pt idx="7">
                  <c:v>6.8087443508236135E-4</c:v>
                </c:pt>
                <c:pt idx="8">
                  <c:v>7.1422734475495321E-4</c:v>
                </c:pt>
                <c:pt idx="9">
                  <c:v>7.4887192272611233E-4</c:v>
                </c:pt>
                <c:pt idx="10">
                  <c:v>7.8483841401383965E-4</c:v>
                </c:pt>
                <c:pt idx="11">
                  <c:v>8.2215666901097628E-4</c:v>
                </c:pt>
                <c:pt idx="12">
                  <c:v>8.6085606871656511E-4</c:v>
                </c:pt>
                <c:pt idx="13">
                  <c:v>9.0096544749181161E-4</c:v>
                </c:pt>
                <c:pt idx="14">
                  <c:v>9.4251301343955022E-4</c:v>
                </c:pt>
                <c:pt idx="15">
                  <c:v>9.855262665185798E-4</c:v>
                </c:pt>
                <c:pt idx="16">
                  <c:v>1.0300319145168269E-3</c:v>
                </c:pt>
                <c:pt idx="17">
                  <c:v>1.0760557870200817E-3</c:v>
                </c:pt>
                <c:pt idx="18">
                  <c:v>1.1236227475258209E-3</c:v>
                </c:pt>
                <c:pt idx="19">
                  <c:v>1.1727566038645248E-3</c:v>
                </c:pt>
                <c:pt idx="20">
                  <c:v>1.2234800171037035E-3</c:v>
                </c:pt>
                <c:pt idx="21">
                  <c:v>1.2758144091225615E-3</c:v>
                </c:pt>
                <c:pt idx="22">
                  <c:v>1.329779869057882E-3</c:v>
                </c:pt>
                <c:pt idx="23">
                  <c:v>1.3853950588340693E-3</c:v>
                </c:pt>
                <c:pt idx="24">
                  <c:v>1.4426771180024618E-3</c:v>
                </c:pt>
                <c:pt idx="25">
                  <c:v>1.5016415681268485E-3</c:v>
                </c:pt>
                <c:pt idx="26">
                  <c:v>1.5623022169635628E-3</c:v>
                </c:pt>
                <c:pt idx="27">
                  <c:v>1.6246710626955157E-3</c:v>
                </c:pt>
                <c:pt idx="28">
                  <c:v>1.68875819849004E-3</c:v>
                </c:pt>
                <c:pt idx="29">
                  <c:v>1.7545717176602872E-3</c:v>
                </c:pt>
                <c:pt idx="30">
                  <c:v>1.8221176197192215E-3</c:v>
                </c:pt>
                <c:pt idx="31">
                  <c:v>1.8913997176237714E-3</c:v>
                </c:pt>
                <c:pt idx="32">
                  <c:v>1.9624195465145372E-3</c:v>
                </c:pt>
                <c:pt idx="33">
                  <c:v>2.0351762742633539E-3</c:v>
                </c:pt>
                <c:pt idx="34">
                  <c:v>2.1096666141471152E-3</c:v>
                </c:pt>
                <c:pt idx="35">
                  <c:v>2.185884739971325E-3</c:v>
                </c:pt>
                <c:pt idx="36">
                  <c:v>2.2638222039709885E-3</c:v>
                </c:pt>
                <c:pt idx="37">
                  <c:v>2.343467857819422E-3</c:v>
                </c:pt>
                <c:pt idx="38">
                  <c:v>2.4248077770775245E-3</c:v>
                </c:pt>
                <c:pt idx="39">
                  <c:v>2.5078251894167505E-3</c:v>
                </c:pt>
                <c:pt idx="40">
                  <c:v>2.5925004069485905E-3</c:v>
                </c:pt>
                <c:pt idx="41">
                  <c:v>2.6788107629916015E-3</c:v>
                </c:pt>
                <c:pt idx="42">
                  <c:v>2.7667305536040682E-3</c:v>
                </c:pt>
                <c:pt idx="43">
                  <c:v>2.8562309842059706E-3</c:v>
                </c:pt>
                <c:pt idx="44">
                  <c:v>2.9472801216083285E-3</c:v>
                </c:pt>
                <c:pt idx="45">
                  <c:v>3.0398428517608724E-3</c:v>
                </c:pt>
                <c:pt idx="46">
                  <c:v>3.1338808435205996E-3</c:v>
                </c:pt>
                <c:pt idx="47">
                  <c:v>3.2293525187339031E-3</c:v>
                </c:pt>
                <c:pt idx="48">
                  <c:v>3.3262130289137661E-3</c:v>
                </c:pt>
                <c:pt idx="49">
                  <c:v>3.4244142387808369E-3</c:v>
                </c:pt>
                <c:pt idx="50">
                  <c:v>3.5239047169232378E-3</c:v>
                </c:pt>
                <c:pt idx="51">
                  <c:v>3.6246297338145186E-3</c:v>
                </c:pt>
                <c:pt idx="52">
                  <c:v>3.7265312674124589E-3</c:v>
                </c:pt>
                <c:pt idx="53">
                  <c:v>3.829548016543366E-3</c:v>
                </c:pt>
                <c:pt idx="54">
                  <c:v>3.9336154222571595E-3</c:v>
                </c:pt>
                <c:pt idx="55">
                  <c:v>4.0386656973179658E-3</c:v>
                </c:pt>
                <c:pt idx="56">
                  <c:v>4.1446278639731739E-3</c:v>
                </c:pt>
                <c:pt idx="57">
                  <c:v>4.2514278001210175E-3</c:v>
                </c:pt>
                <c:pt idx="58">
                  <c:v>4.3589882939727683E-3</c:v>
                </c:pt>
                <c:pt idx="59">
                  <c:v>4.4672291072806701E-3</c:v>
                </c:pt>
                <c:pt idx="60">
                  <c:v>4.5760670471768766E-3</c:v>
                </c:pt>
                <c:pt idx="61">
                  <c:v>4.6854160466419372E-3</c:v>
                </c:pt>
                <c:pt idx="62">
                  <c:v>4.7951872535939135E-3</c:v>
                </c:pt>
                <c:pt idx="63">
                  <c:v>4.9052891285611099E-3</c:v>
                </c:pt>
                <c:pt idx="64">
                  <c:v>5.0156275508727666E-3</c:v>
                </c:pt>
                <c:pt idx="65">
                  <c:v>5.1261059332729283E-3</c:v>
                </c:pt>
                <c:pt idx="66">
                  <c:v>5.2366253448333311E-3</c:v>
                </c:pt>
                <c:pt idx="67">
                  <c:v>5.347084642011459E-3</c:v>
                </c:pt>
                <c:pt idx="68">
                  <c:v>5.4573806076702149E-3</c:v>
                </c:pt>
                <c:pt idx="69">
                  <c:v>5.5674080978459191E-3</c:v>
                </c:pt>
                <c:pt idx="70">
                  <c:v>5.6770601960217746E-3</c:v>
                </c:pt>
                <c:pt idx="71">
                  <c:v>5.7862283746346532E-3</c:v>
                </c:pt>
                <c:pt idx="72">
                  <c:v>5.8948026635141544E-3</c:v>
                </c:pt>
                <c:pt idx="73">
                  <c:v>6.0026718249244979E-3</c:v>
                </c:pt>
                <c:pt idx="74">
                  <c:v>6.1097235348521427E-3</c:v>
                </c:pt>
                <c:pt idx="75">
                  <c:v>6.215844570155042E-3</c:v>
                </c:pt>
                <c:pt idx="76">
                  <c:v>6.3209210011634627E-3</c:v>
                </c:pt>
                <c:pt idx="77">
                  <c:v>6.4248383892973023E-3</c:v>
                </c:pt>
                <c:pt idx="78">
                  <c:v>6.5274819892409963E-3</c:v>
                </c:pt>
                <c:pt idx="79">
                  <c:v>6.6287369551945871E-3</c:v>
                </c:pt>
                <c:pt idx="80">
                  <c:v>6.7284885506983267E-3</c:v>
                </c:pt>
                <c:pt idx="81">
                  <c:v>6.8266223615085775E-3</c:v>
                </c:pt>
                <c:pt idx="82">
                  <c:v>6.9230245109846884E-3</c:v>
                </c:pt>
                <c:pt idx="83">
                  <c:v>7.0175818774302068E-3</c:v>
                </c:pt>
                <c:pt idx="84">
                  <c:v>7.1101823128172309E-3</c:v>
                </c:pt>
                <c:pt idx="85">
                  <c:v>7.2007148623101013E-3</c:v>
                </c:pt>
                <c:pt idx="86">
                  <c:v>7.2890699839938747E-3</c:v>
                </c:pt>
                <c:pt idx="87">
                  <c:v>7.3751397682044811E-3</c:v>
                </c:pt>
                <c:pt idx="88">
                  <c:v>7.4588181558508547E-3</c:v>
                </c:pt>
                <c:pt idx="89">
                  <c:v>7.5400011551149584E-3</c:v>
                </c:pt>
                <c:pt idx="90">
                  <c:v>7.6185870559134991E-3</c:v>
                </c:pt>
                <c:pt idx="91">
                  <c:v>7.694476641505135E-3</c:v>
                </c:pt>
                <c:pt idx="92">
                  <c:v>7.7675733966293117E-3</c:v>
                </c:pt>
                <c:pt idx="93">
                  <c:v>7.8377837115675038E-3</c:v>
                </c:pt>
                <c:pt idx="94">
                  <c:v>7.9050170815244784E-3</c:v>
                </c:pt>
                <c:pt idx="95">
                  <c:v>7.9691863007364094E-3</c:v>
                </c:pt>
                <c:pt idx="96">
                  <c:v>8.0302076507240607E-3</c:v>
                </c:pt>
                <c:pt idx="97">
                  <c:v>8.0880010821229639E-3</c:v>
                </c:pt>
                <c:pt idx="98">
                  <c:v>8.1424903895383673E-3</c:v>
                </c:pt>
                <c:pt idx="99">
                  <c:v>8.1936033788907355E-3</c:v>
                </c:pt>
                <c:pt idx="100">
                  <c:v>8.2412720267377535E-3</c:v>
                </c:pt>
                <c:pt idx="101">
                  <c:v>8.2854326310808774E-3</c:v>
                </c:pt>
                <c:pt idx="102">
                  <c:v>8.3260259531886052E-3</c:v>
                </c:pt>
                <c:pt idx="103">
                  <c:v>8.3629973499946119E-3</c:v>
                </c:pt>
                <c:pt idx="104">
                  <c:v>8.396296896656592E-3</c:v>
                </c:pt>
                <c:pt idx="105">
                  <c:v>8.4258794988911079E-3</c:v>
                </c:pt>
                <c:pt idx="106">
                  <c:v>8.4517049947306199E-3</c:v>
                </c:pt>
                <c:pt idx="107">
                  <c:v>8.4737382453813296E-3</c:v>
                </c:pt>
                <c:pt idx="108">
                  <c:v>8.4919492148941133E-3</c:v>
                </c:pt>
                <c:pt idx="109">
                  <c:v>8.5063130383956926E-3</c:v>
                </c:pt>
                <c:pt idx="110">
                  <c:v>8.5168100786630774E-3</c:v>
                </c:pt>
                <c:pt idx="111">
                  <c:v>8.5234259708611131E-3</c:v>
                </c:pt>
                <c:pt idx="112">
                  <c:v>8.5261516553004398E-3</c:v>
                </c:pt>
                <c:pt idx="113">
                  <c:v>8.5249833981113111E-3</c:v>
                </c:pt>
                <c:pt idx="114">
                  <c:v>8.5199227997672603E-3</c:v>
                </c:pt>
                <c:pt idx="115">
                  <c:v>8.5109767914313111E-3</c:v>
                </c:pt>
                <c:pt idx="116">
                  <c:v>8.4981576191364722E-3</c:v>
                </c:pt>
                <c:pt idx="117">
                  <c:v>8.4814828158510415E-3</c:v>
                </c:pt>
                <c:pt idx="118">
                  <c:v>8.4609751615178815E-3</c:v>
                </c:pt>
                <c:pt idx="119">
                  <c:v>8.4366626311952117E-3</c:v>
                </c:pt>
                <c:pt idx="120">
                  <c:v>8.4085783314641234E-3</c:v>
                </c:pt>
                <c:pt idx="121">
                  <c:v>8.3767604253052151E-3</c:v>
                </c:pt>
                <c:pt idx="122">
                  <c:v>8.3412520456828954E-3</c:v>
                </c:pt>
                <c:pt idx="123">
                  <c:v>8.3021011981113287E-3</c:v>
                </c:pt>
                <c:pt idx="124">
                  <c:v>8.2593606525100428E-3</c:v>
                </c:pt>
                <c:pt idx="125">
                  <c:v>8.2130878246902111E-3</c:v>
                </c:pt>
                <c:pt idx="126">
                  <c:v>8.1633446478441545E-3</c:v>
                </c:pt>
                <c:pt idx="127">
                  <c:v>8.1101974344406115E-3</c:v>
                </c:pt>
                <c:pt idx="128">
                  <c:v>8.0537167289567724E-3</c:v>
                </c:pt>
                <c:pt idx="129">
                  <c:v>7.9939771519047329E-3</c:v>
                </c:pt>
                <c:pt idx="130">
                  <c:v>7.9310572356349005E-3</c:v>
                </c:pt>
                <c:pt idx="131">
                  <c:v>7.865039252421796E-3</c:v>
                </c:pt>
                <c:pt idx="132">
                  <c:v>7.7960090353586704E-3</c:v>
                </c:pt>
                <c:pt idx="133">
                  <c:v>7.7240557926061852E-3</c:v>
                </c:pt>
                <c:pt idx="134">
                  <c:v>7.6492719155571796E-3</c:v>
                </c:pt>
                <c:pt idx="135">
                  <c:v>7.5717527814940693E-3</c:v>
                </c:pt>
                <c:pt idx="136">
                  <c:v>7.4915965513277843E-3</c:v>
                </c:pt>
                <c:pt idx="137">
                  <c:v>7.4089039630171822E-3</c:v>
                </c:pt>
                <c:pt idx="138">
                  <c:v>7.3237781212757416E-3</c:v>
                </c:pt>
                <c:pt idx="139">
                  <c:v>7.2363242841777912E-3</c:v>
                </c:pt>
                <c:pt idx="140">
                  <c:v>7.1466496472798076E-3</c:v>
                </c:pt>
                <c:pt idx="141">
                  <c:v>7.054863125873263E-3</c:v>
                </c:pt>
                <c:pt idx="142">
                  <c:v>6.9610751359842349E-3</c:v>
                </c:pt>
                <c:pt idx="143">
                  <c:v>6.8653973747314591E-3</c:v>
                </c:pt>
                <c:pt idx="144">
                  <c:v>6.7679426006488552E-3</c:v>
                </c:pt>
                <c:pt idx="145">
                  <c:v>6.6688244145707348E-3</c:v>
                </c:pt>
                <c:pt idx="146">
                  <c:v>6.5681570416680438E-3</c:v>
                </c:pt>
                <c:pt idx="147">
                  <c:v>6.4660551152120917E-3</c:v>
                </c:pt>
                <c:pt idx="148">
                  <c:v>6.3626334626284819E-3</c:v>
                </c:pt>
                <c:pt idx="149">
                  <c:v>6.2580068943882588E-3</c:v>
                </c:pt>
                <c:pt idx="150">
                  <c:v>6.1522899962659812E-3</c:v>
                </c:pt>
                <c:pt idx="151">
                  <c:v>6.0455969254753607E-3</c:v>
                </c:pt>
                <c:pt idx="152">
                  <c:v>5.938041211172548E-3</c:v>
                </c:pt>
                <c:pt idx="153">
                  <c:v>5.829735559795146E-3</c:v>
                </c:pt>
                <c:pt idx="154">
                  <c:v>5.7207916656816897E-3</c:v>
                </c:pt>
                <c:pt idx="155">
                  <c:v>5.6113200273918157E-3</c:v>
                </c:pt>
                <c:pt idx="156">
                  <c:v>5.5014297701216856E-3</c:v>
                </c:pt>
                <c:pt idx="157">
                  <c:v>5.3912284745827018E-3</c:v>
                </c:pt>
                <c:pt idx="158">
                  <c:v>5.2808220126840822E-3</c:v>
                </c:pt>
                <c:pt idx="159">
                  <c:v>5.1703143903317804E-3</c:v>
                </c:pt>
                <c:pt idx="160">
                  <c:v>5.059807597627506E-3</c:v>
                </c:pt>
                <c:pt idx="161">
                  <c:v>4.9494014667224731E-3</c:v>
                </c:pt>
                <c:pt idx="162">
                  <c:v>4.839193537551004E-3</c:v>
                </c:pt>
                <c:pt idx="163">
                  <c:v>4.7292789316394426E-3</c:v>
                </c:pt>
                <c:pt idx="164">
                  <c:v>4.6197502341561308E-3</c:v>
                </c:pt>
                <c:pt idx="165">
                  <c:v>4.5106973843384249E-3</c:v>
                </c:pt>
                <c:pt idx="166">
                  <c:v>4.4022075744032836E-3</c:v>
                </c:pt>
                <c:pt idx="167">
                  <c:v>4.2943651570186651E-3</c:v>
                </c:pt>
                <c:pt idx="168">
                  <c:v>4.1872515613841643E-3</c:v>
                </c:pt>
                <c:pt idx="169">
                  <c:v>4.0809452179409612E-3</c:v>
                </c:pt>
                <c:pt idx="170">
                  <c:v>3.9755214917034341E-3</c:v>
                </c:pt>
                <c:pt idx="171">
                  <c:v>3.8710526241777709E-3</c:v>
                </c:pt>
                <c:pt idx="172">
                  <c:v>3.7676076838067105E-3</c:v>
                </c:pt>
                <c:pt idx="173">
                  <c:v>3.6652525248541553E-3</c:v>
                </c:pt>
                <c:pt idx="174">
                  <c:v>3.5640497546190909E-3</c:v>
                </c:pt>
                <c:pt idx="175">
                  <c:v>3.464058708844869E-3</c:v>
                </c:pt>
                <c:pt idx="176">
                  <c:v>3.3653354351677101E-3</c:v>
                </c:pt>
                <c:pt idx="177">
                  <c:v>3.2679326844272053E-3</c:v>
                </c:pt>
                <c:pt idx="178">
                  <c:v>3.1718999096417596E-3</c:v>
                </c:pt>
                <c:pt idx="179">
                  <c:v>3.0772832724333503E-3</c:v>
                </c:pt>
                <c:pt idx="180">
                  <c:v>2.9841256566687127E-3</c:v>
                </c:pt>
                <c:pt idx="181">
                  <c:v>2.8924666890680958E-3</c:v>
                </c:pt>
                <c:pt idx="182">
                  <c:v>2.8023427665182054E-3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62-4AC6-AD78-AFFA254B80BC}"/>
            </c:ext>
          </c:extLst>
        </c:ser>
        <c:ser>
          <c:idx val="1"/>
          <c:order val="1"/>
          <c:tx>
            <c:strRef>
              <c:f>'Test ES'!$E$41</c:f>
              <c:strCache>
                <c:ptCount val="1"/>
                <c:pt idx="0">
                  <c:v>Post</c:v>
                </c:pt>
              </c:strCache>
            </c:strRef>
          </c:tx>
          <c:spPr>
            <a:ln w="28575" cap="rnd">
              <a:solidFill>
                <a:srgbClr val="F3E11E"/>
              </a:solidFill>
              <a:round/>
            </a:ln>
            <a:effectLst/>
          </c:spPr>
          <c:marker>
            <c:symbol val="none"/>
          </c:marker>
          <c:cat>
            <c:numRef>
              <c:f>'Test ES'!$C$42:$C$229</c:f>
              <c:numCache>
                <c:formatCode>General</c:formatCode>
                <c:ptCount val="188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</c:numCache>
            </c:numRef>
          </c:cat>
          <c:val>
            <c:numRef>
              <c:f>'Test ES'!$E$42:$E$229</c:f>
              <c:numCache>
                <c:formatCode>General</c:formatCode>
                <c:ptCount val="188"/>
                <c:pt idx="1">
                  <c:v>1.2173065879682721E-4</c:v>
                </c:pt>
                <c:pt idx="2">
                  <c:v>1.307750666341067E-4</c:v>
                </c:pt>
                <c:pt idx="3">
                  <c:v>1.404083961218807E-4</c:v>
                </c:pt>
                <c:pt idx="4">
                  <c:v>1.5066221838212597E-4</c:v>
                </c:pt>
                <c:pt idx="5">
                  <c:v>1.6156927938697688E-4</c:v>
                </c:pt>
                <c:pt idx="6">
                  <c:v>1.7316350551348195E-4</c:v>
                </c:pt>
                <c:pt idx="7">
                  <c:v>1.8548000588816752E-4</c:v>
                </c:pt>
                <c:pt idx="8">
                  <c:v>1.9855507128047043E-4</c:v>
                </c:pt>
                <c:pt idx="9">
                  <c:v>2.1242616930152122E-4</c:v>
                </c:pt>
                <c:pt idx="10">
                  <c:v>2.2713193566319909E-4</c:v>
                </c:pt>
                <c:pt idx="11">
                  <c:v>2.4271216125189564E-4</c:v>
                </c:pt>
                <c:pt idx="12">
                  <c:v>2.5920777477211275E-4</c:v>
                </c:pt>
                <c:pt idx="13">
                  <c:v>2.7666082071695704E-4</c:v>
                </c:pt>
                <c:pt idx="14">
                  <c:v>2.9511443242584266E-4</c:v>
                </c:pt>
                <c:pt idx="15">
                  <c:v>3.1461279999436738E-4</c:v>
                </c:pt>
                <c:pt idx="16">
                  <c:v>3.3520113280744232E-4</c:v>
                </c:pt>
                <c:pt idx="17">
                  <c:v>3.5692561647439444E-4</c:v>
                </c:pt>
                <c:pt idx="18">
                  <c:v>3.7983336395400191E-4</c:v>
                </c:pt>
                <c:pt idx="19">
                  <c:v>4.0397236066829325E-4</c:v>
                </c:pt>
                <c:pt idx="20">
                  <c:v>4.2939140341652024E-4</c:v>
                </c:pt>
                <c:pt idx="21">
                  <c:v>4.5614003291501897E-4</c:v>
                </c:pt>
                <c:pt idx="22">
                  <c:v>4.8426845980474738E-4</c:v>
                </c:pt>
                <c:pt idx="23">
                  <c:v>5.1382748398615531E-4</c:v>
                </c:pt>
                <c:pt idx="24">
                  <c:v>5.4486840716072365E-4</c:v>
                </c:pt>
                <c:pt idx="25">
                  <c:v>5.7744293847998736E-4</c:v>
                </c:pt>
                <c:pt idx="26">
                  <c:v>6.1160309322616318E-4</c:v>
                </c:pt>
                <c:pt idx="27">
                  <c:v>6.4740108447358799E-4</c:v>
                </c:pt>
                <c:pt idx="28">
                  <c:v>6.848892077070131E-4</c:v>
                </c:pt>
                <c:pt idx="29">
                  <c:v>7.2411971840139486E-4</c:v>
                </c:pt>
                <c:pt idx="30">
                  <c:v>7.6514470259802841E-4</c:v>
                </c:pt>
                <c:pt idx="31">
                  <c:v>8.0801594054373158E-4</c:v>
                </c:pt>
                <c:pt idx="32">
                  <c:v>8.5278476349313296E-4</c:v>
                </c:pt>
                <c:pt idx="33">
                  <c:v>8.9950190380889798E-4</c:v>
                </c:pt>
                <c:pt idx="34">
                  <c:v>9.4821733853082198E-4</c:v>
                </c:pt>
                <c:pt idx="35">
                  <c:v>9.9898012662199805E-4</c:v>
                </c:pt>
                <c:pt idx="36">
                  <c:v>1.0518382401386145E-3</c:v>
                </c:pt>
                <c:pt idx="37">
                  <c:v>1.1068383896091704E-3</c:v>
                </c:pt>
                <c:pt idx="38">
                  <c:v>1.1640258439488676E-3</c:v>
                </c:pt>
                <c:pt idx="39">
                  <c:v>1.2234442452755076E-3</c:v>
                </c:pt>
                <c:pt idx="40">
                  <c:v>1.2851354190340637E-3</c:v>
                </c:pt>
                <c:pt idx="41">
                  <c:v>1.3491391798782343E-3</c:v>
                </c:pt>
                <c:pt idx="42">
                  <c:v>1.4154931337982304E-3</c:v>
                </c:pt>
                <c:pt idx="43">
                  <c:v>1.4842324770248481E-3</c:v>
                </c:pt>
                <c:pt idx="44">
                  <c:v>1.5553897922800308E-3</c:v>
                </c:pt>
                <c:pt idx="45">
                  <c:v>1.6289948429836526E-3</c:v>
                </c:pt>
                <c:pt idx="46">
                  <c:v>1.7050743660646367E-3</c:v>
                </c:pt>
                <c:pt idx="47">
                  <c:v>1.7836518640617412E-3</c:v>
                </c:pt>
                <c:pt idx="48">
                  <c:v>1.8647473972349788E-3</c:v>
                </c:pt>
                <c:pt idx="49">
                  <c:v>1.9483773764424458E-3</c:v>
                </c:pt>
                <c:pt idx="50">
                  <c:v>2.0345543575691436E-3</c:v>
                </c:pt>
                <c:pt idx="51">
                  <c:v>2.1232868383237674E-3</c:v>
                </c:pt>
                <c:pt idx="52">
                  <c:v>2.2145790582462702E-3</c:v>
                </c:pt>
                <c:pt idx="53">
                  <c:v>2.3084308027929729E-3</c:v>
                </c:pt>
                <c:pt idx="54">
                  <c:v>2.4048372123867704E-3</c:v>
                </c:pt>
                <c:pt idx="55">
                  <c:v>2.5037885973374784E-3</c:v>
                </c:pt>
                <c:pt idx="56">
                  <c:v>2.6052702595511395E-3</c:v>
                </c:pt>
                <c:pt idx="57">
                  <c:v>2.709262321957096E-3</c:v>
                </c:pt>
                <c:pt idx="58">
                  <c:v>2.8157395665875645E-3</c:v>
                </c:pt>
                <c:pt idx="59">
                  <c:v>2.9246712822460354E-3</c:v>
                </c:pt>
                <c:pt idx="60">
                  <c:v>3.0360211226980703E-3</c:v>
                </c:pt>
                <c:pt idx="61">
                  <c:v>3.1497469763105954E-3</c:v>
                </c:pt>
                <c:pt idx="62">
                  <c:v>3.2658008480536483E-3</c:v>
                </c:pt>
                <c:pt idx="63">
                  <c:v>3.3841287547614661E-3</c:v>
                </c:pt>
                <c:pt idx="64">
                  <c:v>3.5046706345277798E-3</c:v>
                </c:pt>
                <c:pt idx="65">
                  <c:v>3.6273602710831404E-3</c:v>
                </c:pt>
                <c:pt idx="66">
                  <c:v>3.752125233969934E-3</c:v>
                </c:pt>
                <c:pt idx="67">
                  <c:v>3.878886835293542E-3</c:v>
                </c:pt>
                <c:pt idx="68">
                  <c:v>4.007560103785817E-3</c:v>
                </c:pt>
                <c:pt idx="69">
                  <c:v>4.1380537768696737E-3</c:v>
                </c:pt>
                <c:pt idx="70">
                  <c:v>4.2702703113614137E-3</c:v>
                </c:pt>
                <c:pt idx="71">
                  <c:v>4.404105913390256E-3</c:v>
                </c:pt>
                <c:pt idx="72">
                  <c:v>4.5394505880528213E-3</c:v>
                </c:pt>
                <c:pt idx="73">
                  <c:v>4.6761882092540745E-3</c:v>
                </c:pt>
                <c:pt idx="74">
                  <c:v>4.8141966101156349E-3</c:v>
                </c:pt>
                <c:pt idx="75">
                  <c:v>4.9533476942578624E-3</c:v>
                </c:pt>
                <c:pt idx="76">
                  <c:v>5.0935075681837203E-3</c:v>
                </c:pt>
                <c:pt idx="77">
                  <c:v>5.2345366949106452E-3</c:v>
                </c:pt>
                <c:pt idx="78">
                  <c:v>5.3762900689117961E-3</c:v>
                </c:pt>
                <c:pt idx="79">
                  <c:v>5.5186174123402843E-3</c:v>
                </c:pt>
                <c:pt idx="80">
                  <c:v>5.6613633924201198E-3</c:v>
                </c:pt>
                <c:pt idx="81">
                  <c:v>5.8043678597955494E-3</c:v>
                </c:pt>
                <c:pt idx="82">
                  <c:v>5.9474661075370949E-3</c:v>
                </c:pt>
                <c:pt idx="83">
                  <c:v>6.0904891504081331E-3</c:v>
                </c:pt>
                <c:pt idx="84">
                  <c:v>6.2332640239008254E-3</c:v>
                </c:pt>
                <c:pt idx="85">
                  <c:v>6.3756141024551788E-3</c:v>
                </c:pt>
                <c:pt idx="86">
                  <c:v>6.5173594361804324E-3</c:v>
                </c:pt>
                <c:pt idx="87">
                  <c:v>6.6583171053043282E-3</c:v>
                </c:pt>
                <c:pt idx="88">
                  <c:v>6.7983015914837566E-3</c:v>
                </c:pt>
                <c:pt idx="89">
                  <c:v>6.9371251650202125E-3</c:v>
                </c:pt>
                <c:pt idx="90">
                  <c:v>7.0745982869359712E-3</c:v>
                </c:pt>
                <c:pt idx="91">
                  <c:v>7.2105300247825767E-3</c:v>
                </c:pt>
                <c:pt idx="92">
                  <c:v>7.3447284809723956E-3</c:v>
                </c:pt>
                <c:pt idx="93">
                  <c:v>7.4770012323473632E-3</c:v>
                </c:pt>
                <c:pt idx="94">
                  <c:v>7.6071557796270912E-3</c:v>
                </c:pt>
                <c:pt idx="95">
                  <c:v>7.7350000053114463E-3</c:v>
                </c:pt>
                <c:pt idx="96">
                  <c:v>7.8603426385514749E-3</c:v>
                </c:pt>
                <c:pt idx="97">
                  <c:v>7.9829937254470539E-3</c:v>
                </c:pt>
                <c:pt idx="98">
                  <c:v>8.1027651031807084E-3</c:v>
                </c:pt>
                <c:pt idx="99">
                  <c:v>8.2194708763547765E-3</c:v>
                </c:pt>
                <c:pt idx="100">
                  <c:v>8.3329278938639173E-3</c:v>
                </c:pt>
                <c:pt idx="101">
                  <c:v>8.4429562246072856E-3</c:v>
                </c:pt>
                <c:pt idx="102">
                  <c:v>8.5493796303245228E-3</c:v>
                </c:pt>
                <c:pt idx="103">
                  <c:v>8.6520260338275815E-3</c:v>
                </c:pt>
                <c:pt idx="104">
                  <c:v>8.7507279808961905E-3</c:v>
                </c:pt>
                <c:pt idx="105">
                  <c:v>8.8453230941088461E-3</c:v>
                </c:pt>
                <c:pt idx="106">
                  <c:v>8.9356545168934876E-3</c:v>
                </c:pt>
                <c:pt idx="107">
                  <c:v>9.0215713461026716E-3</c:v>
                </c:pt>
                <c:pt idx="108">
                  <c:v>9.1029290514469188E-3</c:v>
                </c:pt>
                <c:pt idx="109">
                  <c:v>9.1795898801571175E-3</c:v>
                </c:pt>
                <c:pt idx="110">
                  <c:v>9.2514232452920314E-3</c:v>
                </c:pt>
                <c:pt idx="111">
                  <c:v>9.3183060961603212E-3</c:v>
                </c:pt>
                <c:pt idx="112">
                  <c:v>9.3801232693872805E-3</c:v>
                </c:pt>
                <c:pt idx="113">
                  <c:v>9.4367678192251361E-3</c:v>
                </c:pt>
                <c:pt idx="114">
                  <c:v>9.488141325781253E-3</c:v>
                </c:pt>
                <c:pt idx="115">
                  <c:v>9.5341541799211452E-3</c:v>
                </c:pt>
                <c:pt idx="116">
                  <c:v>9.5747258436921171E-3</c:v>
                </c:pt>
                <c:pt idx="117">
                  <c:v>9.6097850852082459E-3</c:v>
                </c:pt>
                <c:pt idx="118">
                  <c:v>9.639270187037946E-3</c:v>
                </c:pt>
                <c:pt idx="119">
                  <c:v>9.6631291272408198E-3</c:v>
                </c:pt>
                <c:pt idx="120">
                  <c:v>9.681319732310496E-3</c:v>
                </c:pt>
                <c:pt idx="121">
                  <c:v>9.6938098013940929E-3</c:v>
                </c:pt>
                <c:pt idx="122">
                  <c:v>9.7005772012761695E-3</c:v>
                </c:pt>
                <c:pt idx="123">
                  <c:v>9.7016099317349964E-3</c:v>
                </c:pt>
                <c:pt idx="124">
                  <c:v>9.6969061610010163E-3</c:v>
                </c:pt>
                <c:pt idx="125">
                  <c:v>9.6864742311708329E-3</c:v>
                </c:pt>
                <c:pt idx="126">
                  <c:v>9.6703326335543533E-3</c:v>
                </c:pt>
                <c:pt idx="127">
                  <c:v>9.6485099540570274E-3</c:v>
                </c:pt>
                <c:pt idx="128">
                  <c:v>9.6210447888230195E-3</c:v>
                </c:pt>
                <c:pt idx="129">
                  <c:v>9.5879856304877508E-3</c:v>
                </c:pt>
                <c:pt idx="130">
                  <c:v>9.5493907255090188E-3</c:v>
                </c:pt>
                <c:pt idx="131">
                  <c:v>9.5053279031642492E-3</c:v>
                </c:pt>
                <c:pt idx="132">
                  <c:v>9.4558743769165305E-3</c:v>
                </c:pt>
                <c:pt idx="133">
                  <c:v>9.4011165189636682E-3</c:v>
                </c:pt>
                <c:pt idx="134">
                  <c:v>9.3411496088915587E-3</c:v>
                </c:pt>
                <c:pt idx="135">
                  <c:v>9.2760775574556257E-3</c:v>
                </c:pt>
                <c:pt idx="136">
                  <c:v>9.2060126066109884E-3</c:v>
                </c:pt>
                <c:pt idx="137">
                  <c:v>9.1310750070031747E-3</c:v>
                </c:pt>
                <c:pt idx="138">
                  <c:v>9.0513926742160737E-3</c:v>
                </c:pt>
                <c:pt idx="139">
                  <c:v>8.9671008251519281E-3</c:v>
                </c:pt>
                <c:pt idx="140">
                  <c:v>8.8783415959892854E-3</c:v>
                </c:pt>
                <c:pt idx="141">
                  <c:v>8.7852636432285084E-3</c:v>
                </c:pt>
                <c:pt idx="142">
                  <c:v>8.6880217293904757E-3</c:v>
                </c:pt>
                <c:pt idx="143">
                  <c:v>8.5867762949822773E-3</c:v>
                </c:pt>
                <c:pt idx="144">
                  <c:v>8.4816930183837548E-3</c:v>
                </c:pt>
                <c:pt idx="145">
                  <c:v>8.3729423653406704E-3</c:v>
                </c:pt>
                <c:pt idx="146">
                  <c:v>8.2606991297738339E-3</c:v>
                </c:pt>
                <c:pt idx="147">
                  <c:v>8.1451419676288501E-3</c:v>
                </c:pt>
                <c:pt idx="148">
                  <c:v>8.0264529254981763E-3</c:v>
                </c:pt>
                <c:pt idx="149">
                  <c:v>7.9048169657459019E-3</c:v>
                </c:pt>
                <c:pt idx="150">
                  <c:v>7.7804214898563925E-3</c:v>
                </c:pt>
                <c:pt idx="151">
                  <c:v>7.6534558617106525E-3</c:v>
                </c:pt>
                <c:pt idx="152">
                  <c:v>7.5241109324692022E-3</c:v>
                </c:pt>
                <c:pt idx="153">
                  <c:v>7.3925785687078164E-3</c:v>
                </c:pt>
                <c:pt idx="154">
                  <c:v>7.2590511854126972E-3</c:v>
                </c:pt>
                <c:pt idx="155">
                  <c:v>7.1237212853950431E-3</c:v>
                </c:pt>
                <c:pt idx="156">
                  <c:v>6.9867810066318774E-3</c:v>
                </c:pt>
                <c:pt idx="157">
                  <c:v>6.8484216789806898E-3</c:v>
                </c:pt>
                <c:pt idx="158">
                  <c:v>6.7088333916504976E-3</c:v>
                </c:pt>
                <c:pt idx="159">
                  <c:v>6.5682045727416503E-3</c:v>
                </c:pt>
                <c:pt idx="160">
                  <c:v>6.4267215820917288E-3</c:v>
                </c:pt>
                <c:pt idx="161">
                  <c:v>6.2845683185854782E-3</c:v>
                </c:pt>
                <c:pt idx="162">
                  <c:v>6.1419258430035952E-3</c:v>
                </c:pt>
                <c:pt idx="163">
                  <c:v>5.9989720173987959E-3</c:v>
                </c:pt>
                <c:pt idx="164">
                  <c:v>5.8558811618983223E-3</c:v>
                </c:pt>
                <c:pt idx="165">
                  <c:v>5.7128237297407077E-3</c:v>
                </c:pt>
                <c:pt idx="166">
                  <c:v>5.5699660012614258E-3</c:v>
                </c:pt>
                <c:pt idx="167">
                  <c:v>5.4274697974477891E-3</c:v>
                </c:pt>
                <c:pt idx="168">
                  <c:v>5.2854922135885411E-3</c:v>
                </c:pt>
                <c:pt idx="169">
                  <c:v>5.1441853734484067E-3</c:v>
                </c:pt>
                <c:pt idx="170">
                  <c:v>5.0036962043033028E-3</c:v>
                </c:pt>
                <c:pt idx="171">
                  <c:v>4.864166233077909E-3</c:v>
                </c:pt>
                <c:pt idx="172">
                  <c:v>4.7257314037348619E-3</c:v>
                </c:pt>
                <c:pt idx="173">
                  <c:v>4.5885219159740621E-3</c:v>
                </c:pt>
                <c:pt idx="174">
                  <c:v>4.452662085211982E-3</c:v>
                </c:pt>
                <c:pt idx="175">
                  <c:v>4.3182702237250315E-3</c:v>
                </c:pt>
                <c:pt idx="176">
                  <c:v>4.1854585427579501E-3</c:v>
                </c:pt>
                <c:pt idx="177">
                  <c:v>4.0543330753186942E-3</c:v>
                </c:pt>
                <c:pt idx="178">
                  <c:v>3.9249936193052467E-3</c:v>
                </c:pt>
                <c:pt idx="179">
                  <c:v>3.7975337005377737E-3</c:v>
                </c:pt>
                <c:pt idx="180">
                  <c:v>3.6720405552017475E-3</c:v>
                </c:pt>
                <c:pt idx="181">
                  <c:v>3.5485951311442143E-3</c:v>
                </c:pt>
                <c:pt idx="182">
                  <c:v>3.4272721074066538E-3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62-4AC6-AD78-AFFA254B80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89436624"/>
        <c:axId val="789457008"/>
      </c:lineChart>
      <c:catAx>
        <c:axId val="789436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89457008"/>
        <c:crosses val="autoZero"/>
        <c:auto val="0"/>
        <c:lblAlgn val="ctr"/>
        <c:lblOffset val="100"/>
        <c:noMultiLvlLbl val="0"/>
      </c:catAx>
      <c:valAx>
        <c:axId val="789457008"/>
        <c:scaling>
          <c:orientation val="minMax"/>
          <c:max val="2.0000000000000004E-2"/>
        </c:scaling>
        <c:delete val="1"/>
        <c:axPos val="l"/>
        <c:numFmt formatCode="General" sourceLinked="1"/>
        <c:majorTickMark val="out"/>
        <c:minorTickMark val="none"/>
        <c:tickLblPos val="nextTo"/>
        <c:crossAx val="78943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4.2633560906334172E-4"/>
          <c:y val="8.2277233703341897E-3"/>
          <c:w val="0.34866028775502411"/>
          <c:h val="0.289214475703117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6.56</c:v>
                </c:pt>
                <c:pt idx="1">
                  <c:v>6.12</c:v>
                </c:pt>
                <c:pt idx="2">
                  <c:v>6.24</c:v>
                </c:pt>
                <c:pt idx="3">
                  <c:v>4.28</c:v>
                </c:pt>
                <c:pt idx="4">
                  <c:v>6.08</c:v>
                </c:pt>
                <c:pt idx="5">
                  <c:v>4.5999999999999996</c:v>
                </c:pt>
                <c:pt idx="6">
                  <c:v>4.16</c:v>
                </c:pt>
                <c:pt idx="7">
                  <c:v>5.88</c:v>
                </c:pt>
                <c:pt idx="8">
                  <c:v>4.32</c:v>
                </c:pt>
                <c:pt idx="9">
                  <c:v>6.2</c:v>
                </c:pt>
                <c:pt idx="10">
                  <c:v>4.88</c:v>
                </c:pt>
                <c:pt idx="11">
                  <c:v>5.32</c:v>
                </c:pt>
                <c:pt idx="12">
                  <c:v>5.4</c:v>
                </c:pt>
                <c:pt idx="13">
                  <c:v>6.16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7.48</c:v>
                </c:pt>
                <c:pt idx="1">
                  <c:v>6.68</c:v>
                </c:pt>
                <c:pt idx="2">
                  <c:v>6.64</c:v>
                </c:pt>
                <c:pt idx="3">
                  <c:v>4.88</c:v>
                </c:pt>
                <c:pt idx="4">
                  <c:v>6.64</c:v>
                </c:pt>
                <c:pt idx="5">
                  <c:v>5.44</c:v>
                </c:pt>
                <c:pt idx="6">
                  <c:v>4.68</c:v>
                </c:pt>
                <c:pt idx="7">
                  <c:v>6.16</c:v>
                </c:pt>
                <c:pt idx="8">
                  <c:v>5</c:v>
                </c:pt>
                <c:pt idx="9">
                  <c:v>6.64</c:v>
                </c:pt>
                <c:pt idx="10">
                  <c:v>5.4</c:v>
                </c:pt>
                <c:pt idx="11">
                  <c:v>5.92</c:v>
                </c:pt>
                <c:pt idx="12">
                  <c:v>5.88</c:v>
                </c:pt>
                <c:pt idx="13">
                  <c:v>6.72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2C-41EE-AC57-840E837977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7.9</c:v>
                </c:pt>
                <c:pt idx="1">
                  <c:v>7.5</c:v>
                </c:pt>
                <c:pt idx="2">
                  <c:v>7.4</c:v>
                </c:pt>
                <c:pt idx="3">
                  <c:v>5.9</c:v>
                </c:pt>
                <c:pt idx="4">
                  <c:v>7.1</c:v>
                </c:pt>
                <c:pt idx="5">
                  <c:v>6.2</c:v>
                </c:pt>
                <c:pt idx="6">
                  <c:v>6.4</c:v>
                </c:pt>
                <c:pt idx="7">
                  <c:v>7.1</c:v>
                </c:pt>
                <c:pt idx="8">
                  <c:v>6.8</c:v>
                </c:pt>
                <c:pt idx="9">
                  <c:v>7.3</c:v>
                </c:pt>
                <c:pt idx="10">
                  <c:v>6.2</c:v>
                </c:pt>
                <c:pt idx="11">
                  <c:v>6.9</c:v>
                </c:pt>
                <c:pt idx="12">
                  <c:v>6.8</c:v>
                </c:pt>
                <c:pt idx="13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4E-4A63-8692-6585AD5C1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3.68</c:v>
                </c:pt>
                <c:pt idx="1">
                  <c:v>3.2</c:v>
                </c:pt>
                <c:pt idx="2">
                  <c:v>1.36</c:v>
                </c:pt>
                <c:pt idx="3">
                  <c:v>0.72</c:v>
                </c:pt>
                <c:pt idx="4">
                  <c:v>2.8</c:v>
                </c:pt>
                <c:pt idx="5">
                  <c:v>1.44</c:v>
                </c:pt>
                <c:pt idx="6">
                  <c:v>1.76</c:v>
                </c:pt>
                <c:pt idx="7">
                  <c:v>1.84</c:v>
                </c:pt>
                <c:pt idx="8">
                  <c:v>1.36</c:v>
                </c:pt>
                <c:pt idx="9">
                  <c:v>1.36</c:v>
                </c:pt>
                <c:pt idx="10">
                  <c:v>1.68</c:v>
                </c:pt>
                <c:pt idx="11">
                  <c:v>1.92</c:v>
                </c:pt>
                <c:pt idx="12">
                  <c:v>2.2400000000000002</c:v>
                </c:pt>
                <c:pt idx="13">
                  <c:v>1.68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3.84</c:v>
                </c:pt>
                <c:pt idx="1">
                  <c:v>3.2</c:v>
                </c:pt>
                <c:pt idx="2">
                  <c:v>1.44</c:v>
                </c:pt>
                <c:pt idx="3">
                  <c:v>0.72</c:v>
                </c:pt>
                <c:pt idx="4">
                  <c:v>2.8</c:v>
                </c:pt>
                <c:pt idx="5">
                  <c:v>1.68</c:v>
                </c:pt>
                <c:pt idx="6">
                  <c:v>1.68</c:v>
                </c:pt>
                <c:pt idx="7">
                  <c:v>1.84</c:v>
                </c:pt>
                <c:pt idx="8">
                  <c:v>1.36</c:v>
                </c:pt>
                <c:pt idx="9">
                  <c:v>1.36</c:v>
                </c:pt>
                <c:pt idx="10">
                  <c:v>1.68</c:v>
                </c:pt>
                <c:pt idx="11">
                  <c:v>1.92</c:v>
                </c:pt>
                <c:pt idx="12">
                  <c:v>2.2400000000000002</c:v>
                </c:pt>
                <c:pt idx="13">
                  <c:v>1.68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1D-4B9E-86FB-99B9FCBC0B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4</c:v>
                </c:pt>
                <c:pt idx="1">
                  <c:v>3.8</c:v>
                </c:pt>
                <c:pt idx="2">
                  <c:v>2.5</c:v>
                </c:pt>
                <c:pt idx="3">
                  <c:v>2.1</c:v>
                </c:pt>
                <c:pt idx="4">
                  <c:v>3.6</c:v>
                </c:pt>
                <c:pt idx="5">
                  <c:v>2.8</c:v>
                </c:pt>
                <c:pt idx="6">
                  <c:v>2.6</c:v>
                </c:pt>
                <c:pt idx="7">
                  <c:v>2.7</c:v>
                </c:pt>
                <c:pt idx="8">
                  <c:v>2.5</c:v>
                </c:pt>
                <c:pt idx="9">
                  <c:v>2.2999999999999998</c:v>
                </c:pt>
                <c:pt idx="10">
                  <c:v>2.5</c:v>
                </c:pt>
                <c:pt idx="11">
                  <c:v>2.9</c:v>
                </c:pt>
                <c:pt idx="12">
                  <c:v>3.6</c:v>
                </c:pt>
                <c:pt idx="13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6-4F19-8D3B-5BF354A68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6.56</c:v>
                </c:pt>
                <c:pt idx="1">
                  <c:v>6.12</c:v>
                </c:pt>
                <c:pt idx="2">
                  <c:v>6.24</c:v>
                </c:pt>
                <c:pt idx="3">
                  <c:v>4.28</c:v>
                </c:pt>
                <c:pt idx="4">
                  <c:v>6.08</c:v>
                </c:pt>
                <c:pt idx="5">
                  <c:v>4.5999999999999996</c:v>
                </c:pt>
                <c:pt idx="6">
                  <c:v>4.16</c:v>
                </c:pt>
                <c:pt idx="7">
                  <c:v>5.88</c:v>
                </c:pt>
                <c:pt idx="8">
                  <c:v>4.32</c:v>
                </c:pt>
                <c:pt idx="9">
                  <c:v>6.2</c:v>
                </c:pt>
                <c:pt idx="10">
                  <c:v>4.88</c:v>
                </c:pt>
                <c:pt idx="11">
                  <c:v>5.32</c:v>
                </c:pt>
                <c:pt idx="12">
                  <c:v>5.4</c:v>
                </c:pt>
                <c:pt idx="13">
                  <c:v>6.16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9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7F-4633-B491-C44E4E7917B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B3-4C11-870D-9B39D5AC04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9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3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FB-49E0-82DB-166D35B277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0F-4332-AC09-A045F556B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2538768673226439"/>
          <c:y val="1.787416017224673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90-4F2F-8875-9FACF01DEE14}"/>
              </c:ext>
            </c:extLst>
          </c:dPt>
          <c:dPt>
            <c:idx val="2"/>
            <c:invertIfNegative val="0"/>
            <c:bubble3D val="0"/>
            <c:spPr>
              <a:solidFill>
                <a:srgbClr val="F390A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E90-4F2F-8875-9FACF01DEE14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E90-4F2F-8875-9FACF01DEE14}"/>
                </c:ext>
              </c:extLst>
            </c:dLbl>
            <c:dLbl>
              <c:idx val="1"/>
              <c:layout>
                <c:manualLayout>
                  <c:x val="-3.7867933671857507E-3"/>
                  <c:y val="1.1051896717861989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918880765259898"/>
                      <c:h val="9.01520977822328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E90-4F2F-8875-9FACF01DEE14}"/>
                </c:ext>
              </c:extLst>
            </c:dLbl>
            <c:dLbl>
              <c:idx val="2"/>
              <c:layout>
                <c:manualLayout>
                  <c:x val="-4.5047512694634719E-3"/>
                  <c:y val="6.7502459490817561E-3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390AF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806704452076443"/>
                      <c:h val="0.133582108194210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E90-4F2F-8875-9FACF01DEE14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Pre</c:v>
                </c:pt>
                <c:pt idx="1">
                  <c:v>Post1</c:v>
                </c:pt>
                <c:pt idx="2">
                  <c:v>Post2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112.2</c:v>
                </c:pt>
                <c:pt idx="1">
                  <c:v>122.68</c:v>
                </c:pt>
                <c:pt idx="2">
                  <c:v>149.87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90-4F2F-8875-9FACF01DEE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706137670929818E-2"/>
          <c:y val="0.7336192065105952"/>
          <c:w val="0.89658719790986285"/>
          <c:h val="0.13813116965464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6.56</c:v>
                </c:pt>
                <c:pt idx="1">
                  <c:v>6.12</c:v>
                </c:pt>
                <c:pt idx="2">
                  <c:v>6.24</c:v>
                </c:pt>
                <c:pt idx="3">
                  <c:v>4.28</c:v>
                </c:pt>
                <c:pt idx="4">
                  <c:v>6.08</c:v>
                </c:pt>
                <c:pt idx="5">
                  <c:v>4.5999999999999996</c:v>
                </c:pt>
                <c:pt idx="6">
                  <c:v>4.16</c:v>
                </c:pt>
                <c:pt idx="7">
                  <c:v>5.88</c:v>
                </c:pt>
                <c:pt idx="8">
                  <c:v>4.32</c:v>
                </c:pt>
                <c:pt idx="9">
                  <c:v>6.2</c:v>
                </c:pt>
                <c:pt idx="10">
                  <c:v>4.88</c:v>
                </c:pt>
                <c:pt idx="11">
                  <c:v>5.32</c:v>
                </c:pt>
                <c:pt idx="12">
                  <c:v>5.4</c:v>
                </c:pt>
                <c:pt idx="13">
                  <c:v>6.16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08-4C6C-B47A-1B5FA918F3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7.48</c:v>
                </c:pt>
                <c:pt idx="1">
                  <c:v>6.68</c:v>
                </c:pt>
                <c:pt idx="2">
                  <c:v>6.64</c:v>
                </c:pt>
                <c:pt idx="3">
                  <c:v>4.88</c:v>
                </c:pt>
                <c:pt idx="4">
                  <c:v>6.64</c:v>
                </c:pt>
                <c:pt idx="5">
                  <c:v>5.44</c:v>
                </c:pt>
                <c:pt idx="6">
                  <c:v>4.68</c:v>
                </c:pt>
                <c:pt idx="7">
                  <c:v>6.16</c:v>
                </c:pt>
                <c:pt idx="8">
                  <c:v>5</c:v>
                </c:pt>
                <c:pt idx="9">
                  <c:v>6.64</c:v>
                </c:pt>
                <c:pt idx="10">
                  <c:v>5.4</c:v>
                </c:pt>
                <c:pt idx="11">
                  <c:v>5.92</c:v>
                </c:pt>
                <c:pt idx="12">
                  <c:v>5.88</c:v>
                </c:pt>
                <c:pt idx="13">
                  <c:v>6.72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08-4C6C-B47A-1B5FA918F39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7.9</c:v>
                </c:pt>
                <c:pt idx="1">
                  <c:v>7.5</c:v>
                </c:pt>
                <c:pt idx="2">
                  <c:v>7.4</c:v>
                </c:pt>
                <c:pt idx="3">
                  <c:v>5.9</c:v>
                </c:pt>
                <c:pt idx="4">
                  <c:v>7.1</c:v>
                </c:pt>
                <c:pt idx="5">
                  <c:v>6.2</c:v>
                </c:pt>
                <c:pt idx="6">
                  <c:v>6.4</c:v>
                </c:pt>
                <c:pt idx="7">
                  <c:v>7.1</c:v>
                </c:pt>
                <c:pt idx="8">
                  <c:v>6.8</c:v>
                </c:pt>
                <c:pt idx="9">
                  <c:v>7.3</c:v>
                </c:pt>
                <c:pt idx="10">
                  <c:v>6.2</c:v>
                </c:pt>
                <c:pt idx="11">
                  <c:v>6.9</c:v>
                </c:pt>
                <c:pt idx="12">
                  <c:v>6.8</c:v>
                </c:pt>
                <c:pt idx="13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08-4C6C-B47A-1B5FA918F3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3.68</c:v>
                </c:pt>
                <c:pt idx="1">
                  <c:v>3.2</c:v>
                </c:pt>
                <c:pt idx="2">
                  <c:v>1.36</c:v>
                </c:pt>
                <c:pt idx="3">
                  <c:v>0.72</c:v>
                </c:pt>
                <c:pt idx="4">
                  <c:v>2.8</c:v>
                </c:pt>
                <c:pt idx="5">
                  <c:v>1.44</c:v>
                </c:pt>
                <c:pt idx="6">
                  <c:v>1.76</c:v>
                </c:pt>
                <c:pt idx="7">
                  <c:v>1.84</c:v>
                </c:pt>
                <c:pt idx="8">
                  <c:v>1.36</c:v>
                </c:pt>
                <c:pt idx="9">
                  <c:v>1.36</c:v>
                </c:pt>
                <c:pt idx="10">
                  <c:v>1.68</c:v>
                </c:pt>
                <c:pt idx="11">
                  <c:v>1.92</c:v>
                </c:pt>
                <c:pt idx="12">
                  <c:v>2.2400000000000002</c:v>
                </c:pt>
                <c:pt idx="13">
                  <c:v>1.68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D9-49EF-9409-EEDF5A66234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3.84</c:v>
                </c:pt>
                <c:pt idx="1">
                  <c:v>3.2</c:v>
                </c:pt>
                <c:pt idx="2">
                  <c:v>1.44</c:v>
                </c:pt>
                <c:pt idx="3">
                  <c:v>0.72</c:v>
                </c:pt>
                <c:pt idx="4">
                  <c:v>2.8</c:v>
                </c:pt>
                <c:pt idx="5">
                  <c:v>1.68</c:v>
                </c:pt>
                <c:pt idx="6">
                  <c:v>1.68</c:v>
                </c:pt>
                <c:pt idx="7">
                  <c:v>1.84</c:v>
                </c:pt>
                <c:pt idx="8">
                  <c:v>1.36</c:v>
                </c:pt>
                <c:pt idx="9">
                  <c:v>1.36</c:v>
                </c:pt>
                <c:pt idx="10">
                  <c:v>1.68</c:v>
                </c:pt>
                <c:pt idx="11">
                  <c:v>1.92</c:v>
                </c:pt>
                <c:pt idx="12">
                  <c:v>2.2400000000000002</c:v>
                </c:pt>
                <c:pt idx="13">
                  <c:v>1.68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D9-49EF-9409-EEDF5A66234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4</c:v>
                </c:pt>
                <c:pt idx="1">
                  <c:v>3.8</c:v>
                </c:pt>
                <c:pt idx="2">
                  <c:v>2.5</c:v>
                </c:pt>
                <c:pt idx="3">
                  <c:v>2.1</c:v>
                </c:pt>
                <c:pt idx="4">
                  <c:v>3.6</c:v>
                </c:pt>
                <c:pt idx="5">
                  <c:v>2.8</c:v>
                </c:pt>
                <c:pt idx="6">
                  <c:v>2.6</c:v>
                </c:pt>
                <c:pt idx="7">
                  <c:v>2.7</c:v>
                </c:pt>
                <c:pt idx="8">
                  <c:v>2.5</c:v>
                </c:pt>
                <c:pt idx="9">
                  <c:v>2.2999999999999998</c:v>
                </c:pt>
                <c:pt idx="10">
                  <c:v>2.5</c:v>
                </c:pt>
                <c:pt idx="11">
                  <c:v>2.9</c:v>
                </c:pt>
                <c:pt idx="12">
                  <c:v>3.6</c:v>
                </c:pt>
                <c:pt idx="13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D9-49EF-9409-EEDF5A6623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9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38-4399-AA5A-7D93B7B0B6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38-4399-AA5A-7D93B7B0B6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538-4399-AA5A-7D93B7B0B6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9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3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8-43CC-9EBC-E9E40659EE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78-43CC-9EBC-E9E40659EEB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78-43CC-9EBC-E9E40659EE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2538768673226439"/>
          <c:y val="1.787416017224673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2E8-49A7-93EF-C1FB82FF868E}"/>
              </c:ext>
            </c:extLst>
          </c:dPt>
          <c:dPt>
            <c:idx val="2"/>
            <c:invertIfNegative val="0"/>
            <c:bubble3D val="0"/>
            <c:spPr>
              <a:solidFill>
                <a:srgbClr val="F390A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2E8-49A7-93EF-C1FB82FF868E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2E8-49A7-93EF-C1FB82FF868E}"/>
                </c:ext>
              </c:extLst>
            </c:dLbl>
            <c:dLbl>
              <c:idx val="1"/>
              <c:layout>
                <c:manualLayout>
                  <c:x val="-3.7867933671857507E-3"/>
                  <c:y val="1.1051896717861989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918880765259898"/>
                      <c:h val="9.01520977822328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2E8-49A7-93EF-C1FB82FF868E}"/>
                </c:ext>
              </c:extLst>
            </c:dLbl>
            <c:dLbl>
              <c:idx val="2"/>
              <c:layout>
                <c:manualLayout>
                  <c:x val="-4.5047512694634719E-3"/>
                  <c:y val="6.7502459490817561E-3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390AF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806704452076443"/>
                      <c:h val="0.133582108194210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2E8-49A7-93EF-C1FB82FF868E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Pre</c:v>
                </c:pt>
                <c:pt idx="1">
                  <c:v>Post1</c:v>
                </c:pt>
                <c:pt idx="2">
                  <c:v>Post2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112.2</c:v>
                </c:pt>
                <c:pt idx="1">
                  <c:v>122.68</c:v>
                </c:pt>
                <c:pt idx="2">
                  <c:v>149.87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2E8-49A7-93EF-C1FB82FF86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706137670929818E-2"/>
          <c:y val="0.7336192065105952"/>
          <c:w val="0.89658719790986285"/>
          <c:h val="0.13813116965464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3.68</c:v>
                </c:pt>
                <c:pt idx="1">
                  <c:v>3.2</c:v>
                </c:pt>
                <c:pt idx="2">
                  <c:v>1.36</c:v>
                </c:pt>
                <c:pt idx="3">
                  <c:v>0.72</c:v>
                </c:pt>
                <c:pt idx="4">
                  <c:v>2.8</c:v>
                </c:pt>
                <c:pt idx="5">
                  <c:v>1.44</c:v>
                </c:pt>
                <c:pt idx="6">
                  <c:v>1.76</c:v>
                </c:pt>
                <c:pt idx="7">
                  <c:v>1.84</c:v>
                </c:pt>
                <c:pt idx="8">
                  <c:v>1.36</c:v>
                </c:pt>
                <c:pt idx="9">
                  <c:v>1.36</c:v>
                </c:pt>
                <c:pt idx="10">
                  <c:v>1.68</c:v>
                </c:pt>
                <c:pt idx="11">
                  <c:v>1.92</c:v>
                </c:pt>
                <c:pt idx="12">
                  <c:v>2.2400000000000002</c:v>
                </c:pt>
                <c:pt idx="13">
                  <c:v>1.68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9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9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3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-4.4194180485029812E-4"/>
                  <c:y val="3.1301837323351157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3732327595291"/>
                      <c:h val="0.130651978993211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112.2</c:v>
                </c:pt>
                <c:pt idx="1">
                  <c:v>122.68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6.56</c:v>
                </c:pt>
                <c:pt idx="1">
                  <c:v>6.12</c:v>
                </c:pt>
                <c:pt idx="2">
                  <c:v>6.24</c:v>
                </c:pt>
                <c:pt idx="3">
                  <c:v>4.28</c:v>
                </c:pt>
                <c:pt idx="4">
                  <c:v>6.08</c:v>
                </c:pt>
                <c:pt idx="5">
                  <c:v>4.5999999999999996</c:v>
                </c:pt>
                <c:pt idx="6">
                  <c:v>4.16</c:v>
                </c:pt>
                <c:pt idx="7">
                  <c:v>5.88</c:v>
                </c:pt>
                <c:pt idx="8">
                  <c:v>4.32</c:v>
                </c:pt>
                <c:pt idx="9">
                  <c:v>6.2</c:v>
                </c:pt>
                <c:pt idx="10">
                  <c:v>4.88</c:v>
                </c:pt>
                <c:pt idx="11">
                  <c:v>5.32</c:v>
                </c:pt>
                <c:pt idx="12">
                  <c:v>5.4</c:v>
                </c:pt>
                <c:pt idx="13">
                  <c:v>6.16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04-449F-99DE-26CE134319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7.48</c:v>
                </c:pt>
                <c:pt idx="1">
                  <c:v>6.68</c:v>
                </c:pt>
                <c:pt idx="2">
                  <c:v>6.64</c:v>
                </c:pt>
                <c:pt idx="3">
                  <c:v>4.88</c:v>
                </c:pt>
                <c:pt idx="4">
                  <c:v>6.64</c:v>
                </c:pt>
                <c:pt idx="5">
                  <c:v>5.44</c:v>
                </c:pt>
                <c:pt idx="6">
                  <c:v>4.68</c:v>
                </c:pt>
                <c:pt idx="7">
                  <c:v>6.16</c:v>
                </c:pt>
                <c:pt idx="8">
                  <c:v>5</c:v>
                </c:pt>
                <c:pt idx="9">
                  <c:v>6.64</c:v>
                </c:pt>
                <c:pt idx="10">
                  <c:v>5.4</c:v>
                </c:pt>
                <c:pt idx="11">
                  <c:v>5.92</c:v>
                </c:pt>
                <c:pt idx="12">
                  <c:v>5.88</c:v>
                </c:pt>
                <c:pt idx="13">
                  <c:v>6.72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04-449F-99DE-26CE134319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3.68</c:v>
                </c:pt>
                <c:pt idx="1">
                  <c:v>3.2</c:v>
                </c:pt>
                <c:pt idx="2">
                  <c:v>1.36</c:v>
                </c:pt>
                <c:pt idx="3">
                  <c:v>0.72</c:v>
                </c:pt>
                <c:pt idx="4">
                  <c:v>2.8</c:v>
                </c:pt>
                <c:pt idx="5">
                  <c:v>1.44</c:v>
                </c:pt>
                <c:pt idx="6">
                  <c:v>1.76</c:v>
                </c:pt>
                <c:pt idx="7">
                  <c:v>1.84</c:v>
                </c:pt>
                <c:pt idx="8">
                  <c:v>1.36</c:v>
                </c:pt>
                <c:pt idx="9">
                  <c:v>1.36</c:v>
                </c:pt>
                <c:pt idx="10">
                  <c:v>1.68</c:v>
                </c:pt>
                <c:pt idx="11">
                  <c:v>1.92</c:v>
                </c:pt>
                <c:pt idx="12">
                  <c:v>2.2400000000000002</c:v>
                </c:pt>
                <c:pt idx="13">
                  <c:v>1.68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E6-4132-B1D3-A37BBD4988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  <c:pt idx="8">
                  <c:v>ร หัน</c:v>
                </c:pt>
                <c:pt idx="9">
                  <c:v>ทับศัพท์</c:v>
                </c:pt>
                <c:pt idx="10">
                  <c:v>ศัพท์บัญญัติ</c:v>
                </c:pt>
                <c:pt idx="11">
                  <c:v>สำนวน</c:v>
                </c:pt>
                <c:pt idx="12">
                  <c:v>สุภาษิตพังเพย</c:v>
                </c:pt>
                <c:pt idx="13">
                  <c:v>ราชาศัพท์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3.84</c:v>
                </c:pt>
                <c:pt idx="1">
                  <c:v>3.2</c:v>
                </c:pt>
                <c:pt idx="2">
                  <c:v>1.44</c:v>
                </c:pt>
                <c:pt idx="3">
                  <c:v>0.72</c:v>
                </c:pt>
                <c:pt idx="4">
                  <c:v>2.8</c:v>
                </c:pt>
                <c:pt idx="5">
                  <c:v>1.68</c:v>
                </c:pt>
                <c:pt idx="6">
                  <c:v>1.68</c:v>
                </c:pt>
                <c:pt idx="7">
                  <c:v>1.84</c:v>
                </c:pt>
                <c:pt idx="8">
                  <c:v>1.36</c:v>
                </c:pt>
                <c:pt idx="9">
                  <c:v>1.36</c:v>
                </c:pt>
                <c:pt idx="10">
                  <c:v>1.68</c:v>
                </c:pt>
                <c:pt idx="11">
                  <c:v>1.92</c:v>
                </c:pt>
                <c:pt idx="12">
                  <c:v>2.2400000000000002</c:v>
                </c:pt>
                <c:pt idx="13">
                  <c:v>1.68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E6-4132-B1D3-A37BBD4988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9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E2-4154-A916-98D0C6C10E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E2-4154-A916-98D0C6C10E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9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3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085F2-8425-4F8B-90DA-662F1F47545A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6AA98-5515-48F4-BDE6-10182BDD0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99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91316-F685-41F2-A8E1-8E3714F82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1BB0E-0D40-44FD-B7B2-6C6D45C14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9FAF1-225C-4FCE-96F7-67BE872F6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D1AB6-24A7-43A5-B1C5-5F1D1D94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526ED-9619-4ED5-9F15-75A012B0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21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07993-0714-4776-80B2-075B6B064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778D2-279A-4B5D-9355-C08064708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951D1-7BC1-4822-B72D-16FDDFBB9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2116F-6150-4990-B480-EA3F224D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DC976-8D29-45BC-85AF-D19350CC3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82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94D725-94C7-437D-83B3-E5759C494F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677DC3-2B20-424D-A093-3D6D65B0D8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90117-DA41-4E4B-80CC-E6CD9C77D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2F57B-B680-4970-8489-3BC8FAEEB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20719-9D65-45FB-BE4E-DA3AA2CB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5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DF30-63D9-47E9-A6C4-DA60A1338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0B46A-50C8-4AE8-B4C8-12DFF6408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81C5D-0704-41B9-9DF2-3E7B90877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5025E-E631-4A8F-BE9A-DC7DE256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E7D07-0659-419A-9459-BE6C27EC5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6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1756-BAA7-4424-8B86-3B2CBE024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67ED-83CC-4B6C-9C9A-D5D844C35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1E1BD-F67B-4CAE-B4A3-1DBA410C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E3DB9-DDC5-4BCD-9753-6C1DC6D90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C4169-8D19-4C3A-B67E-B4E0A629C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0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5E903-2339-4D14-AA6C-351A5AA1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C6F63-EC4D-456E-9CD4-461CC3C9BF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A4ECE-5207-4EC4-BB4A-79E6BA1000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DFE56-3A60-4537-A3E9-CAA3ED863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5C4FA-6439-4A3D-8D2F-AFD0688B3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2B41BC-0156-407B-AA29-2834C6A90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4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4312-D35B-4639-B0BA-5D7BBF0B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9D4217-9EA4-460B-B2E5-D572262A2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6EB2F-51E6-4823-87C3-23B15A4FB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27FCD8-DB31-40AE-8620-A78AB4B002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434C5-62B1-4A59-8B23-BC5C76ADC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D6CE63-D29D-4B24-8998-7EDD61D33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7FF2C3-ABD1-400A-AC16-1D93787D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DD87C-610C-4758-BE80-BA904C8BF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4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749A5-55F3-4371-A4AE-0D2A76D7C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85A8DB-6A03-43D4-8E5C-373BBFB2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F07CB-BBC1-4235-8B87-D4B4BC664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1C5AA6-3966-43B5-9024-147B363B2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3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A5E9D7-5FC8-4F7F-8546-3F977DC89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A51607-6ACE-466B-85E1-D3C15892D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09D793-47AA-46AA-8AB9-16FA946B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1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DB0C-8EAF-4CBF-B7DA-02D7CA921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5F5AD-2EF4-4B21-8E85-6A78F7DE1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61A5A-CE7C-40DC-A4A9-A5500FFE7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142833-1CDB-4029-AD79-BB20AEAF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4A557D-CA6C-4147-8018-4994195DB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6FF9D-B040-47EF-AB37-387AAE5F4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9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4BF5-CADA-43C4-B54D-9FB4DBC12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4BE8C2-F658-4EFA-84BD-EEA0A4EA7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12044-727F-4A74-8209-1FFF05C32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EC1BC-B39E-4E0D-9A4C-73442CD7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12545D-3029-4867-9D95-BE4D9BCD9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D29699-731E-48F1-BF03-46508476E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5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7E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FD196F-CDB8-495C-A7BD-293A8E626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04E8B-447D-418C-874A-69C6AD97C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6D6DC-DC54-4E42-82C5-446894493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1E70F-9A8C-4D27-89CF-E6F2456E0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354AC-F0FB-44AE-B441-8E740B7D0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.jpeg"/><Relationship Id="rId7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Relationship Id="rId9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/><Relationship Id="rId3" Type="http://schemas.openxmlformats.org/officeDocument/2006/relationships/image" Target="../media/image2.jpeg"/><Relationship Id="rId7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image" Target="../media/image3.jpeg"/><Relationship Id="rId9" Type="http://schemas.openxmlformats.org/officeDocument/2006/relationships/chart" Target="../charts/chart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image" Target="../media/image2.jpeg"/><Relationship Id="rId7" Type="http://schemas.openxmlformats.org/officeDocument/2006/relationships/chart" Target="../charts/chart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11" Type="http://schemas.openxmlformats.org/officeDocument/2006/relationships/chart" Target="../charts/chart17.xml"/><Relationship Id="rId5" Type="http://schemas.openxmlformats.org/officeDocument/2006/relationships/chart" Target="../charts/chart11.xml"/><Relationship Id="rId10" Type="http://schemas.openxmlformats.org/officeDocument/2006/relationships/chart" Target="../charts/chart16.xml"/><Relationship Id="rId4" Type="http://schemas.openxmlformats.org/officeDocument/2006/relationships/image" Target="../media/image3.jpeg"/><Relationship Id="rId9" Type="http://schemas.openxmlformats.org/officeDocument/2006/relationships/chart" Target="../charts/chart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1.xml"/><Relationship Id="rId3" Type="http://schemas.openxmlformats.org/officeDocument/2006/relationships/image" Target="../media/image2.jpeg"/><Relationship Id="rId7" Type="http://schemas.openxmlformats.org/officeDocument/2006/relationships/chart" Target="../charts/chart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9.xml"/><Relationship Id="rId5" Type="http://schemas.openxmlformats.org/officeDocument/2006/relationships/chart" Target="../charts/chart18.xml"/><Relationship Id="rId4" Type="http://schemas.openxmlformats.org/officeDocument/2006/relationships/image" Target="../media/image3.jpeg"/><Relationship Id="rId9" Type="http://schemas.openxmlformats.org/officeDocument/2006/relationships/chart" Target="../charts/chart2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6.xml"/><Relationship Id="rId3" Type="http://schemas.openxmlformats.org/officeDocument/2006/relationships/image" Target="../media/image2.jpeg"/><Relationship Id="rId7" Type="http://schemas.openxmlformats.org/officeDocument/2006/relationships/chart" Target="../charts/chart2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4.xml"/><Relationship Id="rId5" Type="http://schemas.openxmlformats.org/officeDocument/2006/relationships/chart" Target="../charts/chart23.xml"/><Relationship Id="rId4" Type="http://schemas.openxmlformats.org/officeDocument/2006/relationships/image" Target="../media/image3.jpeg"/><Relationship Id="rId9" Type="http://schemas.openxmlformats.org/officeDocument/2006/relationships/chart" Target="../charts/char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3EA7CF2-0F2C-4883-BA4C-1A1CD6615A42}"/>
              </a:ext>
            </a:extLst>
          </p:cNvPr>
          <p:cNvSpPr/>
          <p:nvPr/>
        </p:nvSpPr>
        <p:spPr>
          <a:xfrm>
            <a:off x="242976" y="224828"/>
            <a:ext cx="11706045" cy="655072"/>
          </a:xfrm>
          <a:prstGeom prst="rect">
            <a:avLst/>
          </a:prstGeom>
          <a:solidFill>
            <a:srgbClr val="FCE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879323E-63BA-4B13-9A66-7D756717C707}"/>
              </a:ext>
            </a:extLst>
          </p:cNvPr>
          <p:cNvSpPr txBox="1"/>
          <p:nvPr/>
        </p:nvSpPr>
        <p:spPr>
          <a:xfrm>
            <a:off x="242975" y="290754"/>
            <a:ext cx="11706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โจทย์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E1262D4-F77F-4320-8672-B629509CB613}"/>
              </a:ext>
            </a:extLst>
          </p:cNvPr>
          <p:cNvSpPr/>
          <p:nvPr/>
        </p:nvSpPr>
        <p:spPr>
          <a:xfrm>
            <a:off x="242975" y="954686"/>
            <a:ext cx="11706045" cy="5612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13B6DC7-6507-44AE-9FF1-B7488988D65E}"/>
              </a:ext>
            </a:extLst>
          </p:cNvPr>
          <p:cNvSpPr txBox="1"/>
          <p:nvPr/>
        </p:nvSpPr>
        <p:spPr>
          <a:xfrm>
            <a:off x="337147" y="1210394"/>
            <a:ext cx="1151769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กรอกข้อมูลทั่วไป (โรงเรียน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ชื่อสกุล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คะแนนที่นำมาใช้ในการหาค่า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การทดสอบ)</a:t>
            </a:r>
          </a:p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ทำการใส่ข้อมูลคะแนนลงใน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Template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ตามคะแนนที่เลือกใช้</a:t>
            </a:r>
          </a:p>
          <a:p>
            <a:pPr marL="801688" lvl="1" indent="-344488">
              <a:buFont typeface="Wingdings" panose="05000000000000000000" pitchFamily="2" charset="2"/>
              <a:buChar char="q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กรณีที่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แล้ว ให้ไปกรอกข้อมูลผลคะแนนที่ได้ลงในหน้า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“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ข้อมูลผล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Pre-Test”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ดยทำกรากรอกข้อมูลคะแนนเฉลี่ยของแต่ละด้านลงในกราฟแท่งและทำการวิเคราะห์ผลลงในช่องว่างตามโจทย์ที่กำหนด</a:t>
            </a:r>
            <a:endParaRPr lang="th-TH" sz="2000" u="sng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ทำการคำนวณหาค่า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(หลังจากที่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เรียบร้อยแล้ว)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โดยนำคะแนน </a:t>
            </a:r>
            <a:b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มาคำนวณลงในไฟล์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การคำนวณกราฟ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และสามารถ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Copy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กราฟที่แสดงผลมาวางในช่อง 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และทำการวิเคราะห์ผลที่ได้ ลงในช่องว่างตามโจทย์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endParaRPr lang="en-US" sz="16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endParaRPr lang="th-TH" sz="14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หมายเหตุ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การคำนวณกราฟ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สามารถคำนวณได้ในไฟล์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ที่ทางทีมงานแนบให้ และสามารถ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Copy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กราฟจาก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ลงมาใส่ใน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Template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ได้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และหากท่านใดที่ต้องการความช่วยเหลือ สามารถติดต่อสอบถามหรือทำการนัดหมายคลินิกให้คำปรึกษาได้ที่ เบอร์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089-4705881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(แจ็ค) หรือสามารถแอด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Line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ได้ที่เบอร์โทรศัพท์ที่แจ้งไว้ให้</a:t>
            </a:r>
            <a:endParaRPr lang="en-US" sz="14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6237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7CE5A86-B33F-4C8B-BA0C-53C09F352E09}"/>
              </a:ext>
            </a:extLst>
          </p:cNvPr>
          <p:cNvSpPr txBox="1"/>
          <p:nvPr/>
        </p:nvSpPr>
        <p:spPr>
          <a:xfrm>
            <a:off x="283463" y="358474"/>
            <a:ext cx="10323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ข้อมูลทั่วไป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354DEC-8B57-4CC9-9BEC-1A174DD7BA66}"/>
              </a:ext>
            </a:extLst>
          </p:cNvPr>
          <p:cNvSpPr/>
          <p:nvPr/>
        </p:nvSpPr>
        <p:spPr>
          <a:xfrm>
            <a:off x="362309" y="1068560"/>
            <a:ext cx="11419246" cy="5430966"/>
          </a:xfrm>
          <a:prstGeom prst="roundRect">
            <a:avLst>
              <a:gd name="adj" fmla="val 2848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C68B6B-C93D-4B78-B5D2-833E15813E79}"/>
              </a:ext>
            </a:extLst>
          </p:cNvPr>
          <p:cNvSpPr txBox="1"/>
          <p:nvPr/>
        </p:nvSpPr>
        <p:spPr>
          <a:xfrm>
            <a:off x="362310" y="1079374"/>
            <a:ext cx="11419246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โรงเรียน................................................................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โรงเรียนนำร่องนวัตกรรมรุ่นที่ .....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–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สกุล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ตำแหน่ง (ครูวิชาการ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ครูผู้สอน)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เบอร์ติดต่อ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		Line ID : 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วิชาที่สอน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คะแนนที่ใช้สำหรับคำนวณค่า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: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การใช้แบบทดสอบ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82655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7CE5A86-B33F-4C8B-BA0C-53C09F352E09}"/>
              </a:ext>
            </a:extLst>
          </p:cNvPr>
          <p:cNvSpPr txBox="1"/>
          <p:nvPr/>
        </p:nvSpPr>
        <p:spPr>
          <a:xfrm>
            <a:off x="283463" y="358474"/>
            <a:ext cx="10323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ข้อมูลทั่วไป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354DEC-8B57-4CC9-9BEC-1A174DD7BA66}"/>
              </a:ext>
            </a:extLst>
          </p:cNvPr>
          <p:cNvSpPr/>
          <p:nvPr/>
        </p:nvSpPr>
        <p:spPr>
          <a:xfrm>
            <a:off x="362309" y="1068560"/>
            <a:ext cx="11419246" cy="5430966"/>
          </a:xfrm>
          <a:prstGeom prst="roundRect">
            <a:avLst>
              <a:gd name="adj" fmla="val 2848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D477BE-8369-4613-80C9-A0334F702768}"/>
              </a:ext>
            </a:extLst>
          </p:cNvPr>
          <p:cNvSpPr txBox="1"/>
          <p:nvPr/>
        </p:nvSpPr>
        <p:spPr>
          <a:xfrm>
            <a:off x="362309" y="1077092"/>
            <a:ext cx="11419246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โรงเรียนตัวอย่าง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โรงเรียนนำร่องนวัตกรรมรุ่นที่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–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สกุล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นายสมมติ ตัวอย่าง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ตำแหน่ง (ครูวิชาการ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ครูผู้สอน)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ครูวิชาการ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เบอร์ติดต่อ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081-2345678		Line ID : sommut123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ประถมศึกษาปีที่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วิชาที่สอน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ภาษาไทย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คณิตศาสตร์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ภาษาอังกฤษ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คะแนนที่ใช้สำหรับคำนวณค่า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: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แบบทดสอบ อ.ไซหนับ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การใช้แบบทดสอบ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28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พ.ค.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66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22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ก.ย.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66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F0434E-7CAB-41FA-AA4D-6E1CA98C03D4}"/>
              </a:ext>
            </a:extLst>
          </p:cNvPr>
          <p:cNvSpPr txBox="1"/>
          <p:nvPr/>
        </p:nvSpPr>
        <p:spPr>
          <a:xfrm>
            <a:off x="4919599" y="279464"/>
            <a:ext cx="230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Kanit" pitchFamily="2" charset="-34"/>
                <a:cs typeface="Kanit" pitchFamily="2" charset="-34"/>
              </a:rPr>
              <a:t>ตัวอย่าง</a:t>
            </a:r>
            <a:endParaRPr lang="en-US" sz="2800" b="1" dirty="0">
              <a:solidFill>
                <a:srgbClr val="FF0000"/>
              </a:solidFill>
              <a:latin typeface="Kanit" pitchFamily="2" charset="-34"/>
              <a:cs typeface="Kanit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6090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2483762" y="1140575"/>
            <a:ext cx="9400017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5015260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686216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7393115" y="5185476"/>
            <a:ext cx="451542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ผลที่เกิดขึ้นจากการทดสอบ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10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686218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มีเป้าหมายให้เกิดผลอะไรจากการปรับการสอน 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1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lvl="0">
              <a:defRPr/>
            </a:pPr>
            <a:endParaRPr lang="th-TH" sz="14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7393115" y="5193030"/>
            <a:ext cx="4500049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จะปรับการเรียนการสอนอย่างไร ให้ไปถึงเป้าหมาย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11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ข้อค้นพบและสิ่งที่ได้เรียนรู้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8074" y="3096349"/>
          <a:ext cx="1838691" cy="69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7045285"/>
              </p:ext>
            </p:extLst>
          </p:nvPr>
        </p:nvGraphicFramePr>
        <p:xfrm>
          <a:off x="2678614" y="1434615"/>
          <a:ext cx="2828255" cy="2358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1654778"/>
              </p:ext>
            </p:extLst>
          </p:nvPr>
        </p:nvGraphicFramePr>
        <p:xfrm>
          <a:off x="5714228" y="1434616"/>
          <a:ext cx="2828255" cy="2356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089253"/>
              </p:ext>
            </p:extLst>
          </p:nvPr>
        </p:nvGraphicFramePr>
        <p:xfrm>
          <a:off x="8746489" y="1434615"/>
          <a:ext cx="1542643" cy="235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/>
          </p:nvPr>
        </p:nvGraphicFramePr>
        <p:xfrm>
          <a:off x="10493138" y="1434615"/>
          <a:ext cx="1212094" cy="235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5792506" y="1171245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182</a:t>
            </a:r>
          </a:p>
        </p:txBody>
      </p:sp>
    </p:spTree>
    <p:extLst>
      <p:ext uri="{BB962C8B-B14F-4D97-AF65-F5344CB8AC3E}">
        <p14:creationId xmlns:p14="http://schemas.microsoft.com/office/powerpoint/2010/main" val="191016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6791274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=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??</a:t>
            </a:r>
            <a:endParaRPr lang="en-US" sz="14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271812"/>
              </p:ext>
            </p:extLst>
          </p:nvPr>
        </p:nvGraphicFramePr>
        <p:xfrm>
          <a:off x="408074" y="3096349"/>
          <a:ext cx="1838691" cy="719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7951" marR="7951" marT="7951" marB="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182</a:t>
            </a:r>
          </a:p>
        </p:txBody>
      </p:sp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3C8C3887-E2F1-476D-A835-C0B9574EFA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1480660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7DDF104C-07E6-4EF4-90A9-252EC40F0E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4015104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AC05254E-E627-47EF-A7EA-51343F64F4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2899893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091D1064-38EF-4F01-AAD4-D7F42449F299}"/>
              </a:ext>
            </a:extLst>
          </p:cNvPr>
          <p:cNvGraphicFramePr/>
          <p:nvPr>
            <p:extLst/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5633B5E8-4443-42A7-91C5-B08A96AE8665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72647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= 0.22</a:t>
            </a: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1EE1A053-A2EA-4B9C-B7E2-BCD67D0EF46E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0" name="Chart 49">
            <a:extLst>
              <a:ext uri="{FF2B5EF4-FFF2-40B4-BE49-F238E27FC236}">
                <a16:creationId xmlns:a16="http://schemas.microsoft.com/office/drawing/2014/main" id="{693B6142-91BA-4923-B581-D8989FD3F4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0273168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FCE84ADB-FC49-4747-8C24-9006FE7B7A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824911"/>
              </p:ext>
            </p:extLst>
          </p:nvPr>
        </p:nvGraphicFramePr>
        <p:xfrm>
          <a:off x="408074" y="3096349"/>
          <a:ext cx="1838691" cy="768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17/1/66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24/3/66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112.20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122.68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46.79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41.12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52" name="Rectangle 51">
            <a:extLst>
              <a:ext uri="{FF2B5EF4-FFF2-40B4-BE49-F238E27FC236}">
                <a16:creationId xmlns:a16="http://schemas.microsoft.com/office/drawing/2014/main" id="{35DB5DDE-2F05-4E0B-BD49-98256ED668E2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182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1EFE4124-890C-49BC-94E4-E5BFD724822A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6" name="Chart 55">
            <a:extLst>
              <a:ext uri="{FF2B5EF4-FFF2-40B4-BE49-F238E27FC236}">
                <a16:creationId xmlns:a16="http://schemas.microsoft.com/office/drawing/2014/main" id="{9EFD3E92-A851-4F64-AEBC-1AE9356F2C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2889048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8" name="Chart 57">
            <a:extLst>
              <a:ext uri="{FF2B5EF4-FFF2-40B4-BE49-F238E27FC236}">
                <a16:creationId xmlns:a16="http://schemas.microsoft.com/office/drawing/2014/main" id="{86C9B072-CA2F-479A-82E8-4EF894882C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3941971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9" name="Chart 58">
            <a:extLst>
              <a:ext uri="{FF2B5EF4-FFF2-40B4-BE49-F238E27FC236}">
                <a16:creationId xmlns:a16="http://schemas.microsoft.com/office/drawing/2014/main" id="{33997DF0-ADAB-4CAC-952A-C8564C7D3D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708371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9E735923-6393-45C2-A58A-E3924FA79172}"/>
              </a:ext>
            </a:extLst>
          </p:cNvPr>
          <p:cNvGraphicFramePr/>
          <p:nvPr>
            <p:extLst/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61" name="TextBox 60">
            <a:extLst>
              <a:ext uri="{FF2B5EF4-FFF2-40B4-BE49-F238E27FC236}">
                <a16:creationId xmlns:a16="http://schemas.microsoft.com/office/drawing/2014/main" id="{197B93FF-D789-40AB-AE14-CD34691DFD7F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F89F3BB-EE13-473C-90D3-3D6077693CE1}"/>
              </a:ext>
            </a:extLst>
          </p:cNvPr>
          <p:cNvGrpSpPr/>
          <p:nvPr/>
        </p:nvGrpSpPr>
        <p:grpSpPr>
          <a:xfrm>
            <a:off x="2949616" y="1566775"/>
            <a:ext cx="2854547" cy="1813153"/>
            <a:chOff x="0" y="0"/>
            <a:chExt cx="3034180" cy="1930415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E7A65E7C-3D6C-4986-A78F-E197A425C87F}"/>
                </a:ext>
              </a:extLst>
            </p:cNvPr>
            <p:cNvGrpSpPr/>
            <p:nvPr/>
          </p:nvGrpSpPr>
          <p:grpSpPr>
            <a:xfrm>
              <a:off x="0" y="0"/>
              <a:ext cx="3034180" cy="1930415"/>
              <a:chOff x="0" y="0"/>
              <a:chExt cx="5380598" cy="3444158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F492EBAB-6F57-4700-8F24-E350508FB49C}"/>
                  </a:ext>
                </a:extLst>
              </p:cNvPr>
              <p:cNvSpPr/>
              <p:nvPr/>
            </p:nvSpPr>
            <p:spPr>
              <a:xfrm>
                <a:off x="74193" y="145906"/>
                <a:ext cx="5070175" cy="313182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n-US" sz="1100"/>
              </a:p>
            </p:txBody>
          </p: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DDA4A6B2-EE8E-44DA-A697-A89A5563076A}"/>
                  </a:ext>
                </a:extLst>
              </p:cNvPr>
              <p:cNvGrpSpPr/>
              <p:nvPr/>
            </p:nvGrpSpPr>
            <p:grpSpPr>
              <a:xfrm>
                <a:off x="0" y="0"/>
                <a:ext cx="5380598" cy="3444158"/>
                <a:chOff x="0" y="0"/>
                <a:chExt cx="5380598" cy="3444158"/>
              </a:xfrm>
            </p:grpSpPr>
            <p:graphicFrame>
              <p:nvGraphicFramePr>
                <p:cNvPr id="73" name="Chart 72">
                  <a:extLst>
                    <a:ext uri="{FF2B5EF4-FFF2-40B4-BE49-F238E27FC236}">
                      <a16:creationId xmlns:a16="http://schemas.microsoft.com/office/drawing/2014/main" id="{DDEA6AB9-7B8A-487B-95A0-0B564AE33779}"/>
                    </a:ext>
                  </a:extLst>
                </p:cNvPr>
                <p:cNvGraphicFramePr/>
                <p:nvPr/>
              </p:nvGraphicFramePr>
              <p:xfrm>
                <a:off x="0" y="331386"/>
                <a:ext cx="5380598" cy="3112772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0"/>
                </a:graphicData>
              </a:graphic>
            </p:graphicFrame>
            <p:graphicFrame>
              <p:nvGraphicFramePr>
                <p:cNvPr id="88" name="Chart 87">
                  <a:extLst>
                    <a:ext uri="{FF2B5EF4-FFF2-40B4-BE49-F238E27FC236}">
                      <a16:creationId xmlns:a16="http://schemas.microsoft.com/office/drawing/2014/main" id="{BE2D75BB-0683-4191-AC31-40F4CEA9B635}"/>
                    </a:ext>
                  </a:extLst>
                </p:cNvPr>
                <p:cNvGraphicFramePr>
                  <a:graphicFrameLocks/>
                </p:cNvGraphicFramePr>
                <p:nvPr>
                  <p:extLst/>
                </p:nvPr>
              </p:nvGraphicFramePr>
              <p:xfrm>
                <a:off x="268712" y="0"/>
                <a:ext cx="4874895" cy="2924176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1"/>
                </a:graphicData>
              </a:graphic>
            </p:graphicFrame>
          </p:grpSp>
        </p:grp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75A16928-6CAB-4CA0-A532-D4F2A885929A}"/>
                </a:ext>
              </a:extLst>
            </p:cNvPr>
            <p:cNvCxnSpPr/>
            <p:nvPr/>
          </p:nvCxnSpPr>
          <p:spPr>
            <a:xfrm>
              <a:off x="170401" y="1692829"/>
              <a:ext cx="27264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A64BC0EE-253C-41A4-A0CB-F11079E47254}"/>
              </a:ext>
            </a:extLst>
          </p:cNvPr>
          <p:cNvCxnSpPr>
            <a:cxnSpLocks/>
            <a:stCxn id="90" idx="2"/>
          </p:cNvCxnSpPr>
          <p:nvPr/>
        </p:nvCxnSpPr>
        <p:spPr>
          <a:xfrm>
            <a:off x="4540998" y="1944125"/>
            <a:ext cx="0" cy="1245429"/>
          </a:xfrm>
          <a:prstGeom prst="line">
            <a:avLst/>
          </a:prstGeom>
          <a:ln w="19050">
            <a:solidFill>
              <a:srgbClr val="F924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B5336161-3DA6-4D2D-8A1B-53683DD4776D}"/>
              </a:ext>
            </a:extLst>
          </p:cNvPr>
          <p:cNvSpPr txBox="1"/>
          <p:nvPr/>
        </p:nvSpPr>
        <p:spPr>
          <a:xfrm>
            <a:off x="4395175" y="1636348"/>
            <a:ext cx="29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A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197F1D5E-0B99-4224-A394-02419942469F}"/>
              </a:ext>
            </a:extLst>
          </p:cNvPr>
          <p:cNvCxnSpPr>
            <a:cxnSpLocks/>
            <a:stCxn id="93" idx="2"/>
          </p:cNvCxnSpPr>
          <p:nvPr/>
        </p:nvCxnSpPr>
        <p:spPr>
          <a:xfrm>
            <a:off x="4692677" y="1940348"/>
            <a:ext cx="0" cy="1245429"/>
          </a:xfrm>
          <a:prstGeom prst="line">
            <a:avLst/>
          </a:prstGeom>
          <a:ln w="19050">
            <a:solidFill>
              <a:srgbClr val="F924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55537461-E06A-4D0F-B52D-DD72CF20C3F4}"/>
              </a:ext>
            </a:extLst>
          </p:cNvPr>
          <p:cNvSpPr txBox="1"/>
          <p:nvPr/>
        </p:nvSpPr>
        <p:spPr>
          <a:xfrm>
            <a:off x="4546854" y="1632571"/>
            <a:ext cx="29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9051AD8-08A5-4B53-BDC3-400EEF1478D6}"/>
              </a:ext>
            </a:extLst>
          </p:cNvPr>
          <p:cNvSpPr txBox="1"/>
          <p:nvPr/>
        </p:nvSpPr>
        <p:spPr>
          <a:xfrm>
            <a:off x="4919599" y="2143775"/>
            <a:ext cx="230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Kanit" pitchFamily="2" charset="-34"/>
                <a:cs typeface="Kanit" pitchFamily="2" charset="-34"/>
              </a:rPr>
              <a:t>ตัวอย่าง</a:t>
            </a:r>
            <a:endParaRPr lang="en-US" sz="2800" b="1" dirty="0">
              <a:solidFill>
                <a:srgbClr val="FF0000"/>
              </a:solidFill>
              <a:latin typeface="Kanit" pitchFamily="2" charset="-34"/>
              <a:cs typeface="Kanit" pitchFamily="2" charset="-34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C031299-FB9F-423C-8623-E526C2D51C00}"/>
              </a:ext>
            </a:extLst>
          </p:cNvPr>
          <p:cNvSpPr/>
          <p:nvPr/>
        </p:nvSpPr>
        <p:spPr>
          <a:xfrm>
            <a:off x="8996011" y="2231310"/>
            <a:ext cx="233520" cy="12132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FF48D013-1F91-4A35-B9DE-7238FEDD0F94}"/>
              </a:ext>
            </a:extLst>
          </p:cNvPr>
          <p:cNvSpPr/>
          <p:nvPr/>
        </p:nvSpPr>
        <p:spPr>
          <a:xfrm>
            <a:off x="9352773" y="2231310"/>
            <a:ext cx="840449" cy="12132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F58E1AB4-440C-4D39-BB14-5AE872D6A86B}"/>
              </a:ext>
            </a:extLst>
          </p:cNvPr>
          <p:cNvSpPr/>
          <p:nvPr/>
        </p:nvSpPr>
        <p:spPr>
          <a:xfrm>
            <a:off x="10314387" y="2231310"/>
            <a:ext cx="155082" cy="12132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7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= 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= </a:t>
            </a: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4114166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879229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2293286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1767627"/>
              </p:ext>
            </p:extLst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432BD47-C498-4329-AFDE-58E44CD143A3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1078EF73-994C-4BBD-B748-19BE901608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5219573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FC92E9D8-06B5-4D6E-8600-C696C3E3B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828601"/>
              </p:ext>
            </p:extLst>
          </p:nvPr>
        </p:nvGraphicFramePr>
        <p:xfrm>
          <a:off x="309989" y="3099592"/>
          <a:ext cx="2030894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830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482439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48682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  <a:gridCol w="474805">
                  <a:extLst>
                    <a:ext uri="{9D8B030D-6E8A-4147-A177-3AD203B41FA5}">
                      <a16:colId xmlns:a16="http://schemas.microsoft.com/office/drawing/2014/main" val="155531318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Post1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Post2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37B3DDFC-737F-46A5-A925-A8749A190C51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182</a:t>
            </a:r>
          </a:p>
        </p:txBody>
      </p:sp>
    </p:spTree>
    <p:extLst>
      <p:ext uri="{BB962C8B-B14F-4D97-AF65-F5344CB8AC3E}">
        <p14:creationId xmlns:p14="http://schemas.microsoft.com/office/powerpoint/2010/main" val="1806271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E7662781-1C38-4DF8-A9A0-CF2EB2B34D46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0D95CF21-E54A-4F77-A2D9-BEBFF13BAA47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37C4A2-D69C-485E-8B87-F15B57F4EBE3}"/>
              </a:ext>
            </a:extLst>
          </p:cNvPr>
          <p:cNvSpPr txBox="1"/>
          <p:nvPr/>
        </p:nvSpPr>
        <p:spPr>
          <a:xfrm>
            <a:off x="2661747" y="1202994"/>
            <a:ext cx="2778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= 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= </a:t>
            </a:r>
          </a:p>
        </p:txBody>
      </p:sp>
      <p:graphicFrame>
        <p:nvGraphicFramePr>
          <p:cNvPr id="44" name="Chart 43">
            <a:extLst>
              <a:ext uri="{FF2B5EF4-FFF2-40B4-BE49-F238E27FC236}">
                <a16:creationId xmlns:a16="http://schemas.microsoft.com/office/drawing/2014/main" id="{16264824-F8E7-46C5-A0B3-C1112B5B4B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6132186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5" name="Chart 44">
            <a:extLst>
              <a:ext uri="{FF2B5EF4-FFF2-40B4-BE49-F238E27FC236}">
                <a16:creationId xmlns:a16="http://schemas.microsoft.com/office/drawing/2014/main" id="{F197DE72-F9F0-4C28-8357-61DB6532C8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1237409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6" name="Chart 45">
            <a:extLst>
              <a:ext uri="{FF2B5EF4-FFF2-40B4-BE49-F238E27FC236}">
                <a16:creationId xmlns:a16="http://schemas.microsoft.com/office/drawing/2014/main" id="{71F7D362-E6D8-4575-8EF2-F9F089F886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1133209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48" name="Chart 47">
            <a:extLst>
              <a:ext uri="{FF2B5EF4-FFF2-40B4-BE49-F238E27FC236}">
                <a16:creationId xmlns:a16="http://schemas.microsoft.com/office/drawing/2014/main" id="{99E87E48-3996-4E39-97FB-B4A9749357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1380365"/>
              </p:ext>
            </p:extLst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6DF6ABEA-5739-4785-9615-C5D481647E71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BDBB33DA-FD13-43AF-A91B-9CA38237F7AB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" name="Chart 50">
            <a:extLst>
              <a:ext uri="{FF2B5EF4-FFF2-40B4-BE49-F238E27FC236}">
                <a16:creationId xmlns:a16="http://schemas.microsoft.com/office/drawing/2014/main" id="{DB5459A5-9F2F-4ED9-8F30-66900DD2D2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9814669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76F8E858-909F-4635-86FB-76C4B59F80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774836"/>
              </p:ext>
            </p:extLst>
          </p:nvPr>
        </p:nvGraphicFramePr>
        <p:xfrm>
          <a:off x="309989" y="3099592"/>
          <a:ext cx="2030894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830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482439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48682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  <a:gridCol w="474805">
                  <a:extLst>
                    <a:ext uri="{9D8B030D-6E8A-4147-A177-3AD203B41FA5}">
                      <a16:colId xmlns:a16="http://schemas.microsoft.com/office/drawing/2014/main" val="155531318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Post1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Post2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55" name="Rectangle 54">
            <a:extLst>
              <a:ext uri="{FF2B5EF4-FFF2-40B4-BE49-F238E27FC236}">
                <a16:creationId xmlns:a16="http://schemas.microsoft.com/office/drawing/2014/main" id="{E1AA540C-EBC3-432D-9FF5-AD92B46698C6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182</a:t>
            </a:r>
          </a:p>
        </p:txBody>
      </p:sp>
    </p:spTree>
    <p:extLst>
      <p:ext uri="{BB962C8B-B14F-4D97-AF65-F5344CB8AC3E}">
        <p14:creationId xmlns:p14="http://schemas.microsoft.com/office/powerpoint/2010/main" val="478352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3744</TotalTime>
  <Words>983</Words>
  <Application>Microsoft Office PowerPoint</Application>
  <PresentationFormat>Widescreen</PresentationFormat>
  <Paragraphs>162</Paragraphs>
  <Slides>8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Cordia New</vt:lpstr>
      <vt:lpstr>Kanit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Anucha(Jac)</dc:creator>
  <cp:lastModifiedBy>Anucha(Jac)</cp:lastModifiedBy>
  <cp:revision>420</cp:revision>
  <dcterms:created xsi:type="dcterms:W3CDTF">2022-12-22T07:26:29Z</dcterms:created>
  <dcterms:modified xsi:type="dcterms:W3CDTF">2023-06-04T13:11:00Z</dcterms:modified>
</cp:coreProperties>
</file>